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12"/>
  </p:notesMasterIdLst>
  <p:handoutMasterIdLst>
    <p:handoutMasterId r:id="rId13"/>
  </p:handoutMasterIdLst>
  <p:sldIdLst>
    <p:sldId id="256" r:id="rId2"/>
    <p:sldId id="260" r:id="rId3"/>
    <p:sldId id="261" r:id="rId4"/>
    <p:sldId id="270" r:id="rId5"/>
    <p:sldId id="271" r:id="rId6"/>
    <p:sldId id="262" r:id="rId7"/>
    <p:sldId id="272" r:id="rId8"/>
    <p:sldId id="275" r:id="rId9"/>
    <p:sldId id="274" r:id="rId10"/>
    <p:sldId id="269" r:id="rId11"/>
  </p:sldIdLst>
  <p:sldSz cx="9144000" cy="6858000" type="screen4x3"/>
  <p:notesSz cx="7023100" cy="93091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napToGrid="0">
      <p:cViewPr varScale="1">
        <p:scale>
          <a:sx n="63" d="100"/>
          <a:sy n="63" d="100"/>
        </p:scale>
        <p:origin x="24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6725"/>
          </a:xfrm>
          <a:prstGeom prst="rect">
            <a:avLst/>
          </a:prstGeom>
        </p:spPr>
        <p:txBody>
          <a:bodyPr vert="horz" lIns="91440" tIns="45720" rIns="91440" bIns="45720" rtlCol="0"/>
          <a:lstStyle>
            <a:lvl1pPr algn="r">
              <a:defRPr sz="1200"/>
            </a:lvl1pPr>
          </a:lstStyle>
          <a:p>
            <a:fld id="{14132FEC-0F0A-44C2-A6F1-D682C90DF815}" type="datetimeFigureOut">
              <a:rPr lang="en-US" smtClean="0"/>
              <a:t>8/22/2017</a:t>
            </a:fld>
            <a:endParaRPr lang="en-US"/>
          </a:p>
        </p:txBody>
      </p:sp>
      <p:sp>
        <p:nvSpPr>
          <p:cNvPr id="4" name="Footer Placeholder 3"/>
          <p:cNvSpPr>
            <a:spLocks noGrp="1"/>
          </p:cNvSpPr>
          <p:nvPr>
            <p:ph type="ftr" sz="quarter" idx="2"/>
          </p:nvPr>
        </p:nvSpPr>
        <p:spPr>
          <a:xfrm>
            <a:off x="0" y="8842375"/>
            <a:ext cx="3043238"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6725"/>
          </a:xfrm>
          <a:prstGeom prst="rect">
            <a:avLst/>
          </a:prstGeom>
        </p:spPr>
        <p:txBody>
          <a:bodyPr vert="horz" lIns="91440" tIns="45720" rIns="91440" bIns="45720" rtlCol="0" anchor="b"/>
          <a:lstStyle>
            <a:lvl1pPr algn="r">
              <a:defRPr sz="1200"/>
            </a:lvl1pPr>
          </a:lstStyle>
          <a:p>
            <a:fld id="{B3B0B1F0-ED75-4401-BB0F-A317BA272E27}" type="slidenum">
              <a:rPr lang="en-US" smtClean="0"/>
              <a:t>‹#›</a:t>
            </a:fld>
            <a:endParaRPr lang="en-US"/>
          </a:p>
        </p:txBody>
      </p:sp>
    </p:spTree>
    <p:extLst>
      <p:ext uri="{BB962C8B-B14F-4D97-AF65-F5344CB8AC3E}">
        <p14:creationId xmlns:p14="http://schemas.microsoft.com/office/powerpoint/2010/main" val="18032509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702311" y="4421823"/>
            <a:ext cx="5618479" cy="4189095"/>
          </a:xfrm>
          <a:prstGeom prst="rect">
            <a:avLst/>
          </a:prstGeom>
          <a:noFill/>
          <a:ln>
            <a:noFill/>
          </a:ln>
        </p:spPr>
        <p:txBody>
          <a:bodyPr lIns="93308" tIns="93308" rIns="93308" bIns="93308"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35894460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8" name="Shape 98"/>
          <p:cNvSpPr txBox="1">
            <a:spLocks noGrp="1"/>
          </p:cNvSpPr>
          <p:nvPr>
            <p:ph type="body" idx="1"/>
          </p:nvPr>
        </p:nvSpPr>
        <p:spPr>
          <a:xfrm>
            <a:off x="702311" y="4421823"/>
            <a:ext cx="5618479" cy="4189095"/>
          </a:xfrm>
          <a:prstGeom prst="rect">
            <a:avLst/>
          </a:prstGeom>
        </p:spPr>
        <p:txBody>
          <a:bodyPr lIns="93308" tIns="93308" rIns="93308" bIns="93308" anchor="t" anchorCtr="0">
            <a:noAutofit/>
          </a:bodyPr>
          <a:lstStyle/>
          <a:p>
            <a:endParaRPr/>
          </a:p>
        </p:txBody>
      </p:sp>
    </p:spTree>
    <p:extLst>
      <p:ext uri="{BB962C8B-B14F-4D97-AF65-F5344CB8AC3E}">
        <p14:creationId xmlns:p14="http://schemas.microsoft.com/office/powerpoint/2010/main" val="4224411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702311" y="4421823"/>
            <a:ext cx="5618479" cy="4189095"/>
          </a:xfrm>
          <a:prstGeom prst="rect">
            <a:avLst/>
          </a:prstGeom>
        </p:spPr>
        <p:txBody>
          <a:bodyPr lIns="93308" tIns="93308" rIns="93308" bIns="93308" anchor="t" anchorCtr="0">
            <a:noAutofit/>
          </a:bodyPr>
          <a:lstStyle/>
          <a:p>
            <a:endParaRPr/>
          </a:p>
        </p:txBody>
      </p:sp>
    </p:spTree>
    <p:extLst>
      <p:ext uri="{BB962C8B-B14F-4D97-AF65-F5344CB8AC3E}">
        <p14:creationId xmlns:p14="http://schemas.microsoft.com/office/powerpoint/2010/main" val="2929313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0" name="Shape 140"/>
          <p:cNvSpPr txBox="1">
            <a:spLocks noGrp="1"/>
          </p:cNvSpPr>
          <p:nvPr>
            <p:ph type="body" idx="1"/>
          </p:nvPr>
        </p:nvSpPr>
        <p:spPr>
          <a:xfrm>
            <a:off x="702311" y="4421823"/>
            <a:ext cx="5618479" cy="4189095"/>
          </a:xfrm>
          <a:prstGeom prst="rect">
            <a:avLst/>
          </a:prstGeom>
        </p:spPr>
        <p:txBody>
          <a:bodyPr lIns="93308" tIns="93308" rIns="93308" bIns="93308" anchor="t" anchorCtr="0">
            <a:noAutofit/>
          </a:bodyPr>
          <a:lstStyle/>
          <a:p>
            <a:endParaRPr/>
          </a:p>
        </p:txBody>
      </p:sp>
    </p:spTree>
    <p:extLst>
      <p:ext uri="{BB962C8B-B14F-4D97-AF65-F5344CB8AC3E}">
        <p14:creationId xmlns:p14="http://schemas.microsoft.com/office/powerpoint/2010/main" val="535647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0" name="Shape 140"/>
          <p:cNvSpPr txBox="1">
            <a:spLocks noGrp="1"/>
          </p:cNvSpPr>
          <p:nvPr>
            <p:ph type="body" idx="1"/>
          </p:nvPr>
        </p:nvSpPr>
        <p:spPr>
          <a:xfrm>
            <a:off x="702311" y="4421823"/>
            <a:ext cx="5618479" cy="4189095"/>
          </a:xfrm>
          <a:prstGeom prst="rect">
            <a:avLst/>
          </a:prstGeom>
        </p:spPr>
        <p:txBody>
          <a:bodyPr lIns="93308" tIns="93308" rIns="93308" bIns="93308" anchor="t" anchorCtr="0">
            <a:noAutofit/>
          </a:bodyPr>
          <a:lstStyle/>
          <a:p>
            <a:endParaRPr/>
          </a:p>
        </p:txBody>
      </p:sp>
    </p:spTree>
    <p:extLst>
      <p:ext uri="{BB962C8B-B14F-4D97-AF65-F5344CB8AC3E}">
        <p14:creationId xmlns:p14="http://schemas.microsoft.com/office/powerpoint/2010/main" val="864347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0" name="Shape 140"/>
          <p:cNvSpPr txBox="1">
            <a:spLocks noGrp="1"/>
          </p:cNvSpPr>
          <p:nvPr>
            <p:ph type="body" idx="1"/>
          </p:nvPr>
        </p:nvSpPr>
        <p:spPr>
          <a:xfrm>
            <a:off x="702311" y="4421823"/>
            <a:ext cx="5618479" cy="4189095"/>
          </a:xfrm>
          <a:prstGeom prst="rect">
            <a:avLst/>
          </a:prstGeom>
        </p:spPr>
        <p:txBody>
          <a:bodyPr lIns="93308" tIns="93308" rIns="93308" bIns="93308" anchor="t" anchorCtr="0">
            <a:noAutofit/>
          </a:bodyPr>
          <a:lstStyle/>
          <a:p>
            <a:endParaRPr/>
          </a:p>
        </p:txBody>
      </p:sp>
    </p:spTree>
    <p:extLst>
      <p:ext uri="{BB962C8B-B14F-4D97-AF65-F5344CB8AC3E}">
        <p14:creationId xmlns:p14="http://schemas.microsoft.com/office/powerpoint/2010/main" val="2640841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0" name="Shape 150"/>
          <p:cNvSpPr txBox="1">
            <a:spLocks noGrp="1"/>
          </p:cNvSpPr>
          <p:nvPr>
            <p:ph type="body" idx="1"/>
          </p:nvPr>
        </p:nvSpPr>
        <p:spPr>
          <a:xfrm>
            <a:off x="702311" y="4421823"/>
            <a:ext cx="5618479" cy="4189095"/>
          </a:xfrm>
          <a:prstGeom prst="rect">
            <a:avLst/>
          </a:prstGeom>
        </p:spPr>
        <p:txBody>
          <a:bodyPr lIns="93308" tIns="93308" rIns="93308" bIns="93308" anchor="t" anchorCtr="0">
            <a:noAutofit/>
          </a:bodyPr>
          <a:lstStyle/>
          <a:p>
            <a:endParaRPr/>
          </a:p>
        </p:txBody>
      </p:sp>
    </p:spTree>
    <p:extLst>
      <p:ext uri="{BB962C8B-B14F-4D97-AF65-F5344CB8AC3E}">
        <p14:creationId xmlns:p14="http://schemas.microsoft.com/office/powerpoint/2010/main" val="8655075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0" name="Shape 160"/>
          <p:cNvSpPr txBox="1">
            <a:spLocks noGrp="1"/>
          </p:cNvSpPr>
          <p:nvPr>
            <p:ph type="body" idx="1"/>
          </p:nvPr>
        </p:nvSpPr>
        <p:spPr>
          <a:xfrm>
            <a:off x="702311" y="4421823"/>
            <a:ext cx="5618479" cy="4189095"/>
          </a:xfrm>
          <a:prstGeom prst="rect">
            <a:avLst/>
          </a:prstGeom>
        </p:spPr>
        <p:txBody>
          <a:bodyPr lIns="93308" tIns="93308" rIns="93308" bIns="93308" anchor="t" anchorCtr="0">
            <a:noAutofit/>
          </a:bodyPr>
          <a:lstStyle/>
          <a:p>
            <a:endParaRPr/>
          </a:p>
        </p:txBody>
      </p:sp>
    </p:spTree>
    <p:extLst>
      <p:ext uri="{BB962C8B-B14F-4D97-AF65-F5344CB8AC3E}">
        <p14:creationId xmlns:p14="http://schemas.microsoft.com/office/powerpoint/2010/main" val="1576608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1" name="Shape 191"/>
          <p:cNvSpPr txBox="1">
            <a:spLocks noGrp="1"/>
          </p:cNvSpPr>
          <p:nvPr>
            <p:ph type="body" idx="1"/>
          </p:nvPr>
        </p:nvSpPr>
        <p:spPr>
          <a:xfrm>
            <a:off x="702311" y="4421823"/>
            <a:ext cx="5618479" cy="4189095"/>
          </a:xfrm>
          <a:prstGeom prst="rect">
            <a:avLst/>
          </a:prstGeom>
        </p:spPr>
        <p:txBody>
          <a:bodyPr lIns="93308" tIns="93308" rIns="93308" bIns="93308" anchor="t" anchorCtr="0">
            <a:noAutofit/>
          </a:bodyPr>
          <a:lstStyle/>
          <a:p>
            <a:endParaRPr/>
          </a:p>
        </p:txBody>
      </p:sp>
    </p:spTree>
    <p:extLst>
      <p:ext uri="{BB962C8B-B14F-4D97-AF65-F5344CB8AC3E}">
        <p14:creationId xmlns:p14="http://schemas.microsoft.com/office/powerpoint/2010/main" val="1635747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1184275" y="698500"/>
            <a:ext cx="4654550" cy="3490913"/>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1" name="Shape 211"/>
          <p:cNvSpPr txBox="1">
            <a:spLocks noGrp="1"/>
          </p:cNvSpPr>
          <p:nvPr>
            <p:ph type="body" idx="1"/>
          </p:nvPr>
        </p:nvSpPr>
        <p:spPr>
          <a:xfrm>
            <a:off x="702311" y="4421823"/>
            <a:ext cx="5618479" cy="4189095"/>
          </a:xfrm>
          <a:prstGeom prst="rect">
            <a:avLst/>
          </a:prstGeom>
        </p:spPr>
        <p:txBody>
          <a:bodyPr lIns="93308" tIns="93308" rIns="93308" bIns="93308" anchor="t" anchorCtr="0">
            <a:noAutofit/>
          </a:bodyPr>
          <a:lstStyle/>
          <a:p>
            <a:endParaRPr/>
          </a:p>
        </p:txBody>
      </p:sp>
    </p:spTree>
    <p:extLst>
      <p:ext uri="{BB962C8B-B14F-4D97-AF65-F5344CB8AC3E}">
        <p14:creationId xmlns:p14="http://schemas.microsoft.com/office/powerpoint/2010/main" val="2421060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9"/>
        <p:cNvGrpSpPr/>
        <p:nvPr/>
      </p:nvGrpSpPr>
      <p:grpSpPr>
        <a:xfrm>
          <a:off x="0" y="0"/>
          <a:ext cx="0" cy="0"/>
          <a:chOff x="0" y="0"/>
          <a:chExt cx="0" cy="0"/>
        </a:xfrm>
      </p:grpSpPr>
      <p:grpSp>
        <p:nvGrpSpPr>
          <p:cNvPr id="60" name="Shape 60"/>
          <p:cNvGrpSpPr/>
          <p:nvPr/>
        </p:nvGrpSpPr>
        <p:grpSpPr>
          <a:xfrm>
            <a:off x="-11" y="1334226"/>
            <a:ext cx="7314320" cy="4116299"/>
            <a:chOff x="-11" y="1378676"/>
            <a:chExt cx="7314320" cy="4116299"/>
          </a:xfrm>
        </p:grpSpPr>
        <p:sp>
          <p:nvSpPr>
            <p:cNvPr id="61" name="Shape 61"/>
            <p:cNvSpPr/>
            <p:nvPr/>
          </p:nvSpPr>
          <p:spPr>
            <a:xfrm flipH="1">
              <a:off x="-11" y="1378676"/>
              <a:ext cx="187800" cy="4116299"/>
            </a:xfrm>
            <a:prstGeom prst="rect">
              <a:avLst/>
            </a:prstGeom>
            <a:solidFill>
              <a:schemeClr val="accent2"/>
            </a:solidFill>
            <a:ln>
              <a:noFill/>
            </a:ln>
          </p:spPr>
          <p:txBody>
            <a:bodyPr lIns="91425" tIns="45700" rIns="91425" bIns="45700" anchor="ctr" anchorCtr="0">
              <a:noAutofit/>
            </a:bodyPr>
            <a:lstStyle/>
            <a:p>
              <a:pPr>
                <a:spcBef>
                  <a:spcPts val="0"/>
                </a:spcBef>
                <a:buNone/>
              </a:pPr>
              <a:endParaRPr/>
            </a:p>
          </p:txBody>
        </p:sp>
        <p:sp>
          <p:nvSpPr>
            <p:cNvPr id="62" name="Shape 62"/>
            <p:cNvSpPr/>
            <p:nvPr/>
          </p:nvSpPr>
          <p:spPr>
            <a:xfrm flipH="1">
              <a:off x="187809" y="1378676"/>
              <a:ext cx="7126499" cy="4116299"/>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63" name="Shape 63"/>
          <p:cNvSpPr txBox="1">
            <a:spLocks noGrp="1"/>
          </p:cNvSpPr>
          <p:nvPr>
            <p:ph type="ctrTitle"/>
          </p:nvPr>
        </p:nvSpPr>
        <p:spPr>
          <a:xfrm>
            <a:off x="685800" y="2266575"/>
            <a:ext cx="6400799" cy="1333799"/>
          </a:xfrm>
          <a:prstGeom prst="rect">
            <a:avLst/>
          </a:prstGeom>
          <a:noFill/>
          <a:ln>
            <a:noFill/>
          </a:ln>
        </p:spPr>
        <p:txBody>
          <a:bodyPr lIns="91425" tIns="91425" rIns="91425" bIns="91425" anchor="b" anchorCtr="0"/>
          <a:lstStyle>
            <a:lvl1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1pPr>
            <a:lvl2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2pPr>
            <a:lvl3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3pPr>
            <a:lvl4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4pPr>
            <a:lvl5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5pPr>
            <a:lvl6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6pPr>
            <a:lvl7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7pPr>
            <a:lvl8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8pPr>
            <a:lvl9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9pPr>
          </a:lstStyle>
          <a:p>
            <a:endParaRPr/>
          </a:p>
        </p:txBody>
      </p:sp>
      <p:sp>
        <p:nvSpPr>
          <p:cNvPr id="64" name="Shape 64"/>
          <p:cNvSpPr txBox="1">
            <a:spLocks noGrp="1"/>
          </p:cNvSpPr>
          <p:nvPr>
            <p:ph type="subTitle" idx="1"/>
          </p:nvPr>
        </p:nvSpPr>
        <p:spPr>
          <a:xfrm>
            <a:off x="685800" y="3600451"/>
            <a:ext cx="6400799" cy="900599"/>
          </a:xfrm>
          <a:prstGeom prst="rect">
            <a:avLst/>
          </a:prstGeom>
          <a:noFill/>
          <a:ln>
            <a:noFill/>
          </a:ln>
        </p:spPr>
        <p:txBody>
          <a:bodyPr lIns="91425" tIns="91425" rIns="91425" bIns="91425" anchor="t" anchorCtr="0"/>
          <a:lstStyle>
            <a:lvl1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1pPr>
            <a:lvl2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2pPr>
            <a:lvl3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3pPr>
            <a:lvl4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4pPr>
            <a:lvl5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5pPr>
            <a:lvl6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6pPr>
            <a:lvl7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7pPr>
            <a:lvl8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8pPr>
            <a:lvl9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65"/>
        <p:cNvGrpSpPr/>
        <p:nvPr/>
      </p:nvGrpSpPr>
      <p:grpSpPr>
        <a:xfrm>
          <a:off x="0" y="0"/>
          <a:ext cx="0" cy="0"/>
          <a:chOff x="0" y="0"/>
          <a:chExt cx="0" cy="0"/>
        </a:xfrm>
      </p:grpSpPr>
      <p:grpSp>
        <p:nvGrpSpPr>
          <p:cNvPr id="66" name="Shape 66"/>
          <p:cNvGrpSpPr/>
          <p:nvPr/>
        </p:nvGrpSpPr>
        <p:grpSpPr>
          <a:xfrm>
            <a:off x="-13" y="-12188"/>
            <a:ext cx="8005727" cy="1612601"/>
            <a:chOff x="-13" y="-12187"/>
            <a:chExt cx="8005727" cy="1161900"/>
          </a:xfrm>
        </p:grpSpPr>
        <p:sp>
          <p:nvSpPr>
            <p:cNvPr id="67" name="Shape 67"/>
            <p:cNvSpPr/>
            <p:nvPr/>
          </p:nvSpPr>
          <p:spPr>
            <a:xfrm flipH="1">
              <a:off x="-13" y="-12187"/>
              <a:ext cx="187800" cy="1161900"/>
            </a:xfrm>
            <a:prstGeom prst="rect">
              <a:avLst/>
            </a:prstGeom>
            <a:solidFill>
              <a:schemeClr val="accent2"/>
            </a:solidFill>
            <a:ln>
              <a:noFill/>
            </a:ln>
          </p:spPr>
          <p:txBody>
            <a:bodyPr lIns="91425" tIns="45700" rIns="91425" bIns="45700" anchor="ctr" anchorCtr="0">
              <a:noAutofit/>
            </a:bodyPr>
            <a:lstStyle/>
            <a:p>
              <a:pPr>
                <a:spcBef>
                  <a:spcPts val="0"/>
                </a:spcBef>
                <a:buNone/>
              </a:pPr>
              <a:endParaRPr/>
            </a:p>
          </p:txBody>
        </p:sp>
        <p:sp>
          <p:nvSpPr>
            <p:cNvPr id="68" name="Shape 68"/>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69" name="Shape 69"/>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spcBef>
                <a:spcPts val="0"/>
              </a:spcBef>
              <a:buNone/>
              <a:defRPr>
                <a:solidFill>
                  <a:schemeClr val="lt1"/>
                </a:solidFill>
              </a:defRPr>
            </a:lvl1pPr>
            <a:lvl2pPr algn="l" rtl="0">
              <a:spcBef>
                <a:spcPts val="0"/>
              </a:spcBef>
              <a:buNone/>
              <a:defRPr>
                <a:solidFill>
                  <a:schemeClr val="lt1"/>
                </a:solidFill>
              </a:defRPr>
            </a:lvl2pPr>
            <a:lvl3pPr algn="l" rtl="0">
              <a:spcBef>
                <a:spcPts val="0"/>
              </a:spcBef>
              <a:buNone/>
              <a:defRPr>
                <a:solidFill>
                  <a:schemeClr val="lt1"/>
                </a:solidFill>
              </a:defRPr>
            </a:lvl3pPr>
            <a:lvl4pPr algn="l" rtl="0">
              <a:spcBef>
                <a:spcPts val="0"/>
              </a:spcBef>
              <a:buNone/>
              <a:defRPr>
                <a:solidFill>
                  <a:schemeClr val="lt1"/>
                </a:solidFill>
              </a:defRPr>
            </a:lvl4pPr>
            <a:lvl5pPr algn="l" rtl="0">
              <a:spcBef>
                <a:spcPts val="0"/>
              </a:spcBef>
              <a:buNone/>
              <a:defRPr>
                <a:solidFill>
                  <a:schemeClr val="lt1"/>
                </a:solidFill>
              </a:defRPr>
            </a:lvl5pPr>
            <a:lvl6pPr algn="l" rtl="0">
              <a:spcBef>
                <a:spcPts val="0"/>
              </a:spcBef>
              <a:buNone/>
              <a:defRPr>
                <a:solidFill>
                  <a:schemeClr val="lt1"/>
                </a:solidFill>
              </a:defRPr>
            </a:lvl6pPr>
            <a:lvl7pPr algn="l" rtl="0">
              <a:spcBef>
                <a:spcPts val="0"/>
              </a:spcBef>
              <a:buNone/>
              <a:defRPr>
                <a:solidFill>
                  <a:schemeClr val="lt1"/>
                </a:solidFill>
              </a:defRPr>
            </a:lvl7pPr>
            <a:lvl8pPr algn="l" rtl="0">
              <a:spcBef>
                <a:spcPts val="0"/>
              </a:spcBef>
              <a:buNone/>
              <a:defRPr>
                <a:solidFill>
                  <a:schemeClr val="lt1"/>
                </a:solidFill>
              </a:defRPr>
            </a:lvl8pPr>
            <a:lvl9pPr algn="l" rtl="0">
              <a:spcBef>
                <a:spcPts val="0"/>
              </a:spcBef>
              <a:buNone/>
              <a:defRPr>
                <a:solidFill>
                  <a:schemeClr val="lt1"/>
                </a:solidFill>
              </a:defRPr>
            </a:lvl9pPr>
          </a:lstStyle>
          <a:p>
            <a:endParaRPr/>
          </a:p>
        </p:txBody>
      </p:sp>
      <p:sp>
        <p:nvSpPr>
          <p:cNvPr id="70" name="Shape 70"/>
          <p:cNvSpPr txBox="1">
            <a:spLocks noGrp="1"/>
          </p:cNvSpPr>
          <p:nvPr>
            <p:ph type="body" idx="1"/>
          </p:nvPr>
        </p:nvSpPr>
        <p:spPr>
          <a:xfrm>
            <a:off x="457200" y="1704688"/>
            <a:ext cx="8229600" cy="4840199"/>
          </a:xfrm>
          <a:prstGeom prst="rect">
            <a:avLst/>
          </a:prstGeom>
          <a:noFill/>
          <a:ln>
            <a:noFill/>
          </a:ln>
        </p:spPr>
        <p:txBody>
          <a:bodyPr lIns="91425" tIns="91425" rIns="91425" bIns="91425" anchor="t" anchorCtr="0"/>
          <a:lstStyle>
            <a:lvl1pPr algn="l" rtl="0">
              <a:spcBef>
                <a:spcPts val="0"/>
              </a:spcBef>
              <a:buClr>
                <a:schemeClr val="dk2"/>
              </a:buClr>
              <a:buSzPct val="100000"/>
              <a:buFont typeface="Arial"/>
              <a:buChar char="●"/>
              <a:defRPr sz="1800">
                <a:solidFill>
                  <a:schemeClr val="dk2"/>
                </a:solidFill>
              </a:defRPr>
            </a:lvl1pPr>
            <a:lvl2pPr algn="l" rtl="0">
              <a:spcBef>
                <a:spcPts val="360"/>
              </a:spcBef>
              <a:buClr>
                <a:schemeClr val="dk2"/>
              </a:buClr>
              <a:buSzPct val="100000"/>
              <a:buFont typeface="Courier New"/>
              <a:buChar char="o"/>
              <a:defRPr sz="1800">
                <a:solidFill>
                  <a:schemeClr val="dk2"/>
                </a:solidFill>
              </a:defRPr>
            </a:lvl2pPr>
            <a:lvl3pPr algn="l" rtl="0">
              <a:spcBef>
                <a:spcPts val="360"/>
              </a:spcBef>
              <a:buClr>
                <a:schemeClr val="dk2"/>
              </a:buClr>
              <a:buSzPct val="100000"/>
              <a:buFont typeface="Wingdings"/>
              <a:buChar char="§"/>
              <a:defRPr sz="1800">
                <a:solidFill>
                  <a:schemeClr val="dk2"/>
                </a:solidFill>
              </a:defRPr>
            </a:lvl3pPr>
            <a:lvl4pPr algn="l" rtl="0">
              <a:spcBef>
                <a:spcPts val="360"/>
              </a:spcBef>
              <a:buClr>
                <a:schemeClr val="dk2"/>
              </a:buClr>
              <a:buSzPct val="100000"/>
              <a:buFont typeface="Arial"/>
              <a:buChar char="●"/>
              <a:defRPr sz="1800">
                <a:solidFill>
                  <a:schemeClr val="dk2"/>
                </a:solidFill>
              </a:defRPr>
            </a:lvl4pPr>
            <a:lvl5pPr algn="l" rtl="0">
              <a:spcBef>
                <a:spcPts val="360"/>
              </a:spcBef>
              <a:buClr>
                <a:schemeClr val="dk2"/>
              </a:buClr>
              <a:buSzPct val="100000"/>
              <a:buFont typeface="Courier New"/>
              <a:buChar char="o"/>
              <a:defRPr sz="1800">
                <a:solidFill>
                  <a:schemeClr val="dk2"/>
                </a:solidFill>
              </a:defRPr>
            </a:lvl5pPr>
            <a:lvl6pPr algn="l" rtl="0">
              <a:spcBef>
                <a:spcPts val="360"/>
              </a:spcBef>
              <a:buClr>
                <a:schemeClr val="dk2"/>
              </a:buClr>
              <a:buSzPct val="100000"/>
              <a:buFont typeface="Wingdings"/>
              <a:buChar char="§"/>
              <a:defRPr sz="1800">
                <a:solidFill>
                  <a:schemeClr val="dk2"/>
                </a:solidFill>
              </a:defRPr>
            </a:lvl6pPr>
            <a:lvl7pPr algn="l" rtl="0">
              <a:spcBef>
                <a:spcPts val="360"/>
              </a:spcBef>
              <a:buClr>
                <a:schemeClr val="dk2"/>
              </a:buClr>
              <a:buSzPct val="100000"/>
              <a:buFont typeface="Arial"/>
              <a:buChar char="●"/>
              <a:defRPr sz="1800">
                <a:solidFill>
                  <a:schemeClr val="dk2"/>
                </a:solidFill>
              </a:defRPr>
            </a:lvl7pPr>
            <a:lvl8pPr algn="l" rtl="0">
              <a:spcBef>
                <a:spcPts val="360"/>
              </a:spcBef>
              <a:buClr>
                <a:schemeClr val="dk2"/>
              </a:buClr>
              <a:buSzPct val="100000"/>
              <a:buFont typeface="Courier New"/>
              <a:buChar char="o"/>
              <a:defRPr sz="1800" baseline="0">
                <a:solidFill>
                  <a:schemeClr val="dk2"/>
                </a:solidFill>
              </a:defRPr>
            </a:lvl8pPr>
            <a:lvl9pPr algn="l" rtl="0">
              <a:spcBef>
                <a:spcPts val="360"/>
              </a:spcBef>
              <a:buClr>
                <a:schemeClr val="dk2"/>
              </a:buClr>
              <a:buSzPct val="100000"/>
              <a:buFont typeface="Wingdings"/>
              <a:buChar char="§"/>
              <a:defRPr sz="1800" baseline="0">
                <a:solidFill>
                  <a:schemeClr val="dk2"/>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456245" y="1704684"/>
            <a:ext cx="4038599" cy="4840199"/>
          </a:xfrm>
          <a:prstGeom prst="rect">
            <a:avLst/>
          </a:prstGeom>
          <a:noFill/>
          <a:ln>
            <a:noFill/>
          </a:ln>
        </p:spPr>
        <p:txBody>
          <a:bodyPr lIns="91425" tIns="91425" rIns="91425" bIns="91425" anchor="t" anchorCtr="0"/>
          <a:lstStyle>
            <a:lvl1pPr rtl="0">
              <a:spcBef>
                <a:spcPts val="0"/>
              </a:spcBef>
              <a:buNone/>
              <a:defRPr sz="1800"/>
            </a:lvl1pPr>
            <a:lvl2pPr rtl="0">
              <a:spcBef>
                <a:spcPts val="0"/>
              </a:spcBef>
              <a:buNone/>
              <a:defRPr sz="1800"/>
            </a:lvl2pPr>
            <a:lvl3pPr rtl="0">
              <a:spcBef>
                <a:spcPts val="0"/>
              </a:spcBef>
              <a:buNone/>
              <a:defRPr sz="1800"/>
            </a:lvl3pPr>
            <a:lvl4pPr rtl="0">
              <a:spcBef>
                <a:spcPts val="0"/>
              </a:spcBef>
              <a:buNone/>
              <a:defRPr sz="1800"/>
            </a:lvl4pPr>
            <a:lvl5pPr rtl="0">
              <a:spcBef>
                <a:spcPts val="0"/>
              </a:spcBef>
              <a:buNone/>
              <a:defRPr sz="1800"/>
            </a:lvl5pPr>
            <a:lvl6pPr rtl="0">
              <a:spcBef>
                <a:spcPts val="0"/>
              </a:spcBef>
              <a:buNone/>
              <a:defRPr sz="1800"/>
            </a:lvl6pPr>
            <a:lvl7pPr rtl="0">
              <a:spcBef>
                <a:spcPts val="0"/>
              </a:spcBef>
              <a:buNone/>
              <a:defRPr sz="1800"/>
            </a:lvl7pPr>
            <a:lvl8pPr rtl="0">
              <a:spcBef>
                <a:spcPts val="0"/>
              </a:spcBef>
              <a:buNone/>
              <a:defRPr sz="1800"/>
            </a:lvl8pPr>
            <a:lvl9pPr rtl="0">
              <a:spcBef>
                <a:spcPts val="0"/>
              </a:spcBef>
              <a:buNone/>
              <a:defRPr sz="1800"/>
            </a:lvl9pPr>
          </a:lstStyle>
          <a:p>
            <a:endParaRPr/>
          </a:p>
        </p:txBody>
      </p:sp>
      <p:sp>
        <p:nvSpPr>
          <p:cNvPr id="73" name="Shape 73"/>
          <p:cNvSpPr txBox="1">
            <a:spLocks noGrp="1"/>
          </p:cNvSpPr>
          <p:nvPr>
            <p:ph type="body" idx="2"/>
          </p:nvPr>
        </p:nvSpPr>
        <p:spPr>
          <a:xfrm>
            <a:off x="4648200" y="1704684"/>
            <a:ext cx="4038599" cy="4840199"/>
          </a:xfrm>
          <a:prstGeom prst="rect">
            <a:avLst/>
          </a:prstGeom>
          <a:noFill/>
          <a:ln>
            <a:noFill/>
          </a:ln>
        </p:spPr>
        <p:txBody>
          <a:bodyPr lIns="91425" tIns="91425" rIns="91425" bIns="91425" anchor="t" anchorCtr="0"/>
          <a:lstStyle>
            <a:lvl1pPr rtl="0">
              <a:spcBef>
                <a:spcPts val="0"/>
              </a:spcBef>
              <a:buNone/>
              <a:defRPr sz="1800"/>
            </a:lvl1pPr>
            <a:lvl2pPr rtl="0">
              <a:spcBef>
                <a:spcPts val="0"/>
              </a:spcBef>
              <a:buNone/>
              <a:defRPr sz="1800"/>
            </a:lvl2pPr>
            <a:lvl3pPr rtl="0">
              <a:spcBef>
                <a:spcPts val="0"/>
              </a:spcBef>
              <a:buNone/>
              <a:defRPr sz="1800"/>
            </a:lvl3pPr>
            <a:lvl4pPr rtl="0">
              <a:spcBef>
                <a:spcPts val="0"/>
              </a:spcBef>
              <a:buNone/>
              <a:defRPr sz="1800"/>
            </a:lvl4pPr>
            <a:lvl5pPr rtl="0">
              <a:spcBef>
                <a:spcPts val="0"/>
              </a:spcBef>
              <a:buNone/>
              <a:defRPr sz="1800"/>
            </a:lvl5pPr>
            <a:lvl6pPr rtl="0">
              <a:spcBef>
                <a:spcPts val="0"/>
              </a:spcBef>
              <a:buNone/>
              <a:defRPr sz="1800"/>
            </a:lvl6pPr>
            <a:lvl7pPr rtl="0">
              <a:spcBef>
                <a:spcPts val="0"/>
              </a:spcBef>
              <a:buNone/>
              <a:defRPr sz="1800"/>
            </a:lvl7pPr>
            <a:lvl8pPr rtl="0">
              <a:spcBef>
                <a:spcPts val="0"/>
              </a:spcBef>
              <a:buNone/>
              <a:defRPr sz="1800"/>
            </a:lvl8pPr>
            <a:lvl9pPr rtl="0">
              <a:spcBef>
                <a:spcPts val="0"/>
              </a:spcBef>
              <a:buNone/>
              <a:defRPr sz="1800"/>
            </a:lvl9pPr>
          </a:lstStyle>
          <a:p>
            <a:endParaRPr/>
          </a:p>
        </p:txBody>
      </p:sp>
      <p:grpSp>
        <p:nvGrpSpPr>
          <p:cNvPr id="74" name="Shape 74"/>
          <p:cNvGrpSpPr/>
          <p:nvPr/>
        </p:nvGrpSpPr>
        <p:grpSpPr>
          <a:xfrm>
            <a:off x="-13" y="-12188"/>
            <a:ext cx="8005727" cy="1612601"/>
            <a:chOff x="-13" y="-12187"/>
            <a:chExt cx="8005727" cy="1161900"/>
          </a:xfrm>
        </p:grpSpPr>
        <p:sp>
          <p:nvSpPr>
            <p:cNvPr id="75" name="Shape 75"/>
            <p:cNvSpPr/>
            <p:nvPr/>
          </p:nvSpPr>
          <p:spPr>
            <a:xfrm flipH="1">
              <a:off x="-13" y="-12187"/>
              <a:ext cx="187800" cy="1161900"/>
            </a:xfrm>
            <a:prstGeom prst="rect">
              <a:avLst/>
            </a:prstGeom>
            <a:solidFill>
              <a:srgbClr val="AB0101"/>
            </a:solidFill>
            <a:ln>
              <a:noFill/>
            </a:ln>
          </p:spPr>
          <p:txBody>
            <a:bodyPr lIns="91425" tIns="45700" rIns="91425" bIns="45700" anchor="ctr" anchorCtr="0">
              <a:noAutofit/>
            </a:bodyPr>
            <a:lstStyle/>
            <a:p>
              <a:pPr>
                <a:spcBef>
                  <a:spcPts val="0"/>
                </a:spcBef>
                <a:buNone/>
              </a:pPr>
              <a:endParaRPr/>
            </a:p>
          </p:txBody>
        </p:sp>
        <p:sp>
          <p:nvSpPr>
            <p:cNvPr id="76" name="Shape 76"/>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77" name="Shape 77"/>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spcBef>
                <a:spcPts val="0"/>
              </a:spcBef>
              <a:buNone/>
              <a:defRPr>
                <a:solidFill>
                  <a:schemeClr val="lt1"/>
                </a:solidFill>
              </a:defRPr>
            </a:lvl1pPr>
            <a:lvl2pPr algn="l" rtl="0">
              <a:spcBef>
                <a:spcPts val="0"/>
              </a:spcBef>
              <a:buNone/>
              <a:defRPr>
                <a:solidFill>
                  <a:schemeClr val="lt1"/>
                </a:solidFill>
              </a:defRPr>
            </a:lvl2pPr>
            <a:lvl3pPr algn="l" rtl="0">
              <a:spcBef>
                <a:spcPts val="0"/>
              </a:spcBef>
              <a:buNone/>
              <a:defRPr>
                <a:solidFill>
                  <a:schemeClr val="lt1"/>
                </a:solidFill>
              </a:defRPr>
            </a:lvl3pPr>
            <a:lvl4pPr algn="l" rtl="0">
              <a:spcBef>
                <a:spcPts val="0"/>
              </a:spcBef>
              <a:buNone/>
              <a:defRPr>
                <a:solidFill>
                  <a:schemeClr val="lt1"/>
                </a:solidFill>
              </a:defRPr>
            </a:lvl4pPr>
            <a:lvl5pPr algn="l" rtl="0">
              <a:spcBef>
                <a:spcPts val="0"/>
              </a:spcBef>
              <a:buNone/>
              <a:defRPr>
                <a:solidFill>
                  <a:schemeClr val="lt1"/>
                </a:solidFill>
              </a:defRPr>
            </a:lvl5pPr>
            <a:lvl6pPr algn="l" rtl="0">
              <a:spcBef>
                <a:spcPts val="0"/>
              </a:spcBef>
              <a:buNone/>
              <a:defRPr>
                <a:solidFill>
                  <a:schemeClr val="lt1"/>
                </a:solidFill>
              </a:defRPr>
            </a:lvl6pPr>
            <a:lvl7pPr algn="l" rtl="0">
              <a:spcBef>
                <a:spcPts val="0"/>
              </a:spcBef>
              <a:buNone/>
              <a:defRPr>
                <a:solidFill>
                  <a:schemeClr val="lt1"/>
                </a:solidFill>
              </a:defRPr>
            </a:lvl7pPr>
            <a:lvl8pPr algn="l" rtl="0">
              <a:spcBef>
                <a:spcPts val="0"/>
              </a:spcBef>
              <a:buNone/>
              <a:defRPr>
                <a:solidFill>
                  <a:schemeClr val="lt1"/>
                </a:solidFill>
              </a:defRPr>
            </a:lvl8pPr>
            <a:lvl9pPr algn="l" rtl="0">
              <a:spcBef>
                <a:spcPts val="0"/>
              </a:spcBef>
              <a:buNone/>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78"/>
        <p:cNvGrpSpPr/>
        <p:nvPr/>
      </p:nvGrpSpPr>
      <p:grpSpPr>
        <a:xfrm>
          <a:off x="0" y="0"/>
          <a:ext cx="0" cy="0"/>
          <a:chOff x="0" y="0"/>
          <a:chExt cx="0" cy="0"/>
        </a:xfrm>
      </p:grpSpPr>
      <p:grpSp>
        <p:nvGrpSpPr>
          <p:cNvPr id="79" name="Shape 79"/>
          <p:cNvGrpSpPr/>
          <p:nvPr/>
        </p:nvGrpSpPr>
        <p:grpSpPr>
          <a:xfrm>
            <a:off x="-13" y="-12188"/>
            <a:ext cx="8005727" cy="1612601"/>
            <a:chOff x="-13" y="-12187"/>
            <a:chExt cx="8005727" cy="1161900"/>
          </a:xfrm>
        </p:grpSpPr>
        <p:sp>
          <p:nvSpPr>
            <p:cNvPr id="80" name="Shape 80"/>
            <p:cNvSpPr/>
            <p:nvPr/>
          </p:nvSpPr>
          <p:spPr>
            <a:xfrm flipH="1">
              <a:off x="-13" y="-12187"/>
              <a:ext cx="187800" cy="1161900"/>
            </a:xfrm>
            <a:prstGeom prst="rect">
              <a:avLst/>
            </a:prstGeom>
            <a:solidFill>
              <a:srgbClr val="AB0101"/>
            </a:solidFill>
            <a:ln>
              <a:noFill/>
            </a:ln>
          </p:spPr>
          <p:txBody>
            <a:bodyPr lIns="91425" tIns="45700" rIns="91425" bIns="45700" anchor="ctr" anchorCtr="0">
              <a:noAutofit/>
            </a:bodyPr>
            <a:lstStyle/>
            <a:p>
              <a:pPr>
                <a:spcBef>
                  <a:spcPts val="0"/>
                </a:spcBef>
                <a:buNone/>
              </a:pPr>
              <a:endParaRPr/>
            </a:p>
          </p:txBody>
        </p:sp>
        <p:sp>
          <p:nvSpPr>
            <p:cNvPr id="81" name="Shape 81"/>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82" name="Shape 82"/>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spcBef>
                <a:spcPts val="0"/>
              </a:spcBef>
              <a:buNone/>
              <a:defRPr>
                <a:solidFill>
                  <a:schemeClr val="lt1"/>
                </a:solidFill>
              </a:defRPr>
            </a:lvl1pPr>
            <a:lvl2pPr algn="l" rtl="0">
              <a:spcBef>
                <a:spcPts val="0"/>
              </a:spcBef>
              <a:buNone/>
              <a:defRPr>
                <a:solidFill>
                  <a:schemeClr val="lt1"/>
                </a:solidFill>
              </a:defRPr>
            </a:lvl2pPr>
            <a:lvl3pPr algn="l" rtl="0">
              <a:spcBef>
                <a:spcPts val="0"/>
              </a:spcBef>
              <a:buNone/>
              <a:defRPr>
                <a:solidFill>
                  <a:schemeClr val="lt1"/>
                </a:solidFill>
              </a:defRPr>
            </a:lvl3pPr>
            <a:lvl4pPr algn="l" rtl="0">
              <a:spcBef>
                <a:spcPts val="0"/>
              </a:spcBef>
              <a:buNone/>
              <a:defRPr>
                <a:solidFill>
                  <a:schemeClr val="lt1"/>
                </a:solidFill>
              </a:defRPr>
            </a:lvl4pPr>
            <a:lvl5pPr algn="l" rtl="0">
              <a:spcBef>
                <a:spcPts val="0"/>
              </a:spcBef>
              <a:buNone/>
              <a:defRPr>
                <a:solidFill>
                  <a:schemeClr val="lt1"/>
                </a:solidFill>
              </a:defRPr>
            </a:lvl5pPr>
            <a:lvl6pPr algn="l" rtl="0">
              <a:spcBef>
                <a:spcPts val="0"/>
              </a:spcBef>
              <a:buNone/>
              <a:defRPr>
                <a:solidFill>
                  <a:schemeClr val="lt1"/>
                </a:solidFill>
              </a:defRPr>
            </a:lvl6pPr>
            <a:lvl7pPr algn="l" rtl="0">
              <a:spcBef>
                <a:spcPts val="0"/>
              </a:spcBef>
              <a:buNone/>
              <a:defRPr>
                <a:solidFill>
                  <a:schemeClr val="lt1"/>
                </a:solidFill>
              </a:defRPr>
            </a:lvl7pPr>
            <a:lvl8pPr algn="l" rtl="0">
              <a:spcBef>
                <a:spcPts val="0"/>
              </a:spcBef>
              <a:buNone/>
              <a:defRPr>
                <a:solidFill>
                  <a:schemeClr val="lt1"/>
                </a:solidFill>
              </a:defRPr>
            </a:lvl8pPr>
            <a:lvl9pPr algn="l" rtl="0">
              <a:spcBef>
                <a:spcPts val="0"/>
              </a:spcBef>
              <a:buNone/>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83"/>
        <p:cNvGrpSpPr/>
        <p:nvPr/>
      </p:nvGrpSpPr>
      <p:grpSpPr>
        <a:xfrm>
          <a:off x="0" y="0"/>
          <a:ext cx="0" cy="0"/>
          <a:chOff x="0" y="0"/>
          <a:chExt cx="0" cy="0"/>
        </a:xfrm>
      </p:grpSpPr>
      <p:sp>
        <p:nvSpPr>
          <p:cNvPr id="84" name="Shape 84"/>
          <p:cNvSpPr/>
          <p:nvPr/>
        </p:nvSpPr>
        <p:spPr>
          <a:xfrm flipH="1">
            <a:off x="8964665" y="6165014"/>
            <a:ext cx="187800" cy="695100"/>
          </a:xfrm>
          <a:prstGeom prst="rect">
            <a:avLst/>
          </a:prstGeom>
          <a:solidFill>
            <a:srgbClr val="AB0101"/>
          </a:solidFill>
          <a:ln>
            <a:noFill/>
          </a:ln>
        </p:spPr>
        <p:txBody>
          <a:bodyPr lIns="91425" tIns="45700" rIns="91425" bIns="45700" anchor="ctr" anchorCtr="0">
            <a:noAutofit/>
          </a:bodyPr>
          <a:lstStyle/>
          <a:p>
            <a:pPr>
              <a:spcBef>
                <a:spcPts val="0"/>
              </a:spcBef>
              <a:buNone/>
            </a:pPr>
            <a:endParaRPr/>
          </a:p>
        </p:txBody>
      </p:sp>
      <p:sp>
        <p:nvSpPr>
          <p:cNvPr id="85" name="Shape 85"/>
          <p:cNvSpPr/>
          <p:nvPr/>
        </p:nvSpPr>
        <p:spPr>
          <a:xfrm flipH="1">
            <a:off x="3866777" y="6165014"/>
            <a:ext cx="5097900" cy="6951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sp>
        <p:nvSpPr>
          <p:cNvPr id="86" name="Shape 86"/>
          <p:cNvSpPr txBox="1">
            <a:spLocks noGrp="1"/>
          </p:cNvSpPr>
          <p:nvPr>
            <p:ph type="body" idx="1"/>
          </p:nvPr>
        </p:nvSpPr>
        <p:spPr>
          <a:xfrm>
            <a:off x="3866812" y="6165014"/>
            <a:ext cx="5097900" cy="695100"/>
          </a:xfrm>
          <a:prstGeom prst="rect">
            <a:avLst/>
          </a:prstGeom>
          <a:noFill/>
          <a:ln>
            <a:noFill/>
          </a:ln>
        </p:spPr>
        <p:txBody>
          <a:bodyPr lIns="91425" tIns="91425" rIns="91425" bIns="91425" anchor="t" anchorCtr="0"/>
          <a:lstStyle>
            <a:lvl1pPr rtl="0">
              <a:spcBef>
                <a:spcPts val="0"/>
              </a:spcBef>
              <a:buClr>
                <a:schemeClr val="lt1"/>
              </a:buClr>
              <a:buSzPct val="100000"/>
              <a:buNone/>
              <a:defRPr sz="1400">
                <a:solidFill>
                  <a:schemeClr val="lt1"/>
                </a:solidFill>
              </a:defRPr>
            </a:lvl1pPr>
            <a:lvl2pPr rtl="0">
              <a:spcBef>
                <a:spcPts val="0"/>
              </a:spcBef>
              <a:buClr>
                <a:schemeClr val="lt1"/>
              </a:buClr>
              <a:buSzPct val="100000"/>
              <a:buNone/>
              <a:defRPr sz="1400">
                <a:solidFill>
                  <a:schemeClr val="lt1"/>
                </a:solidFill>
              </a:defRPr>
            </a:lvl2pPr>
            <a:lvl3pPr rtl="0">
              <a:spcBef>
                <a:spcPts val="0"/>
              </a:spcBef>
              <a:buClr>
                <a:schemeClr val="lt1"/>
              </a:buClr>
              <a:buSzPct val="100000"/>
              <a:buNone/>
              <a:defRPr sz="1400">
                <a:solidFill>
                  <a:schemeClr val="lt1"/>
                </a:solidFill>
              </a:defRPr>
            </a:lvl3pPr>
            <a:lvl4pPr rtl="0">
              <a:spcBef>
                <a:spcPts val="0"/>
              </a:spcBef>
              <a:buClr>
                <a:schemeClr val="lt1"/>
              </a:buClr>
              <a:buSzPct val="100000"/>
              <a:buNone/>
              <a:defRPr sz="1400">
                <a:solidFill>
                  <a:schemeClr val="lt1"/>
                </a:solidFill>
              </a:defRPr>
            </a:lvl4pPr>
            <a:lvl5pPr rtl="0">
              <a:spcBef>
                <a:spcPts val="0"/>
              </a:spcBef>
              <a:buClr>
                <a:schemeClr val="lt1"/>
              </a:buClr>
              <a:buSzPct val="100000"/>
              <a:buNone/>
              <a:defRPr sz="1400">
                <a:solidFill>
                  <a:schemeClr val="lt1"/>
                </a:solidFill>
              </a:defRPr>
            </a:lvl5pPr>
            <a:lvl6pPr rtl="0">
              <a:spcBef>
                <a:spcPts val="0"/>
              </a:spcBef>
              <a:buClr>
                <a:schemeClr val="lt1"/>
              </a:buClr>
              <a:buSzPct val="100000"/>
              <a:buNone/>
              <a:defRPr sz="1400">
                <a:solidFill>
                  <a:schemeClr val="lt1"/>
                </a:solidFill>
              </a:defRPr>
            </a:lvl6pPr>
            <a:lvl7pPr rtl="0">
              <a:spcBef>
                <a:spcPts val="0"/>
              </a:spcBef>
              <a:buClr>
                <a:schemeClr val="lt1"/>
              </a:buClr>
              <a:buSzPct val="100000"/>
              <a:buNone/>
              <a:defRPr sz="1400">
                <a:solidFill>
                  <a:schemeClr val="lt1"/>
                </a:solidFill>
              </a:defRPr>
            </a:lvl7pPr>
            <a:lvl8pPr rtl="0">
              <a:spcBef>
                <a:spcPts val="0"/>
              </a:spcBef>
              <a:buClr>
                <a:schemeClr val="lt1"/>
              </a:buClr>
              <a:buSzPct val="100000"/>
              <a:buNone/>
              <a:defRPr sz="1400">
                <a:solidFill>
                  <a:schemeClr val="lt1"/>
                </a:solidFill>
              </a:defRPr>
            </a:lvl8pPr>
            <a:lvl9pPr rtl="0">
              <a:spcBef>
                <a:spcPts val="0"/>
              </a:spcBef>
              <a:buClr>
                <a:schemeClr val="lt1"/>
              </a:buClr>
              <a:buSzPct val="100000"/>
              <a:buNone/>
              <a:defRPr sz="140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grpSp>
        <p:nvGrpSpPr>
          <p:cNvPr id="5" name="Shape 5"/>
          <p:cNvGrpSpPr/>
          <p:nvPr/>
        </p:nvGrpSpPr>
        <p:grpSpPr>
          <a:xfrm>
            <a:off x="33867" y="-94"/>
            <a:ext cx="3409812" cy="2810236"/>
            <a:chOff x="0" y="1493"/>
            <a:chExt cx="3409812" cy="2810236"/>
          </a:xfrm>
        </p:grpSpPr>
        <p:cxnSp>
          <p:nvCxnSpPr>
            <p:cNvPr id="6" name="Shape 6"/>
            <p:cNvCxnSpPr/>
            <p:nvPr/>
          </p:nvCxnSpPr>
          <p:spPr>
            <a:xfrm>
              <a:off x="0" y="245542"/>
              <a:ext cx="3251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7" name="Shape 7"/>
            <p:cNvCxnSpPr/>
            <p:nvPr/>
          </p:nvCxnSpPr>
          <p:spPr>
            <a:xfrm rot="-5400000">
              <a:off x="-1212177" y="1407880"/>
              <a:ext cx="2806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8" name="Shape 8"/>
            <p:cNvCxnSpPr/>
            <p:nvPr/>
          </p:nvCxnSpPr>
          <p:spPr>
            <a:xfrm>
              <a:off x="0" y="474143"/>
              <a:ext cx="26669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9" name="Shape 9"/>
            <p:cNvCxnSpPr/>
            <p:nvPr/>
          </p:nvCxnSpPr>
          <p:spPr>
            <a:xfrm>
              <a:off x="0" y="702743"/>
              <a:ext cx="21675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0" name="Shape 10"/>
            <p:cNvCxnSpPr/>
            <p:nvPr/>
          </p:nvCxnSpPr>
          <p:spPr>
            <a:xfrm>
              <a:off x="0" y="931342"/>
              <a:ext cx="18626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1" name="Shape 11"/>
            <p:cNvCxnSpPr/>
            <p:nvPr/>
          </p:nvCxnSpPr>
          <p:spPr>
            <a:xfrm>
              <a:off x="0" y="1159942"/>
              <a:ext cx="1490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2" name="Shape 12"/>
            <p:cNvCxnSpPr/>
            <p:nvPr/>
          </p:nvCxnSpPr>
          <p:spPr>
            <a:xfrm>
              <a:off x="0" y="1388542"/>
              <a:ext cx="12191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3" name="Shape 13"/>
            <p:cNvCxnSpPr/>
            <p:nvPr/>
          </p:nvCxnSpPr>
          <p:spPr>
            <a:xfrm>
              <a:off x="0" y="1617142"/>
              <a:ext cx="990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4" name="Shape 14"/>
            <p:cNvCxnSpPr/>
            <p:nvPr/>
          </p:nvCxnSpPr>
          <p:spPr>
            <a:xfrm>
              <a:off x="0" y="1845742"/>
              <a:ext cx="745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5" name="Shape 15"/>
            <p:cNvCxnSpPr/>
            <p:nvPr/>
          </p:nvCxnSpPr>
          <p:spPr>
            <a:xfrm>
              <a:off x="0" y="2074342"/>
              <a:ext cx="5333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6" name="Shape 16"/>
            <p:cNvCxnSpPr/>
            <p:nvPr/>
          </p:nvCxnSpPr>
          <p:spPr>
            <a:xfrm>
              <a:off x="0" y="2302943"/>
              <a:ext cx="262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7" name="Shape 17"/>
            <p:cNvCxnSpPr/>
            <p:nvPr/>
          </p:nvCxnSpPr>
          <p:spPr>
            <a:xfrm rot="-5400000">
              <a:off x="-814261" y="1238115"/>
              <a:ext cx="24683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8" name="Shape 18"/>
            <p:cNvCxnSpPr/>
            <p:nvPr/>
          </p:nvCxnSpPr>
          <p:spPr>
            <a:xfrm rot="-5400000">
              <a:off x="-357712" y="1014527"/>
              <a:ext cx="2018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9" name="Shape 19"/>
            <p:cNvCxnSpPr/>
            <p:nvPr/>
          </p:nvCxnSpPr>
          <p:spPr>
            <a:xfrm rot="-5400000">
              <a:off x="-853" y="887576"/>
              <a:ext cx="17639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0" name="Shape 20"/>
            <p:cNvCxnSpPr/>
            <p:nvPr/>
          </p:nvCxnSpPr>
          <p:spPr>
            <a:xfrm rot="-5400000">
              <a:off x="326307" y="790194"/>
              <a:ext cx="15693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1" name="Shape 21"/>
            <p:cNvCxnSpPr/>
            <p:nvPr/>
          </p:nvCxnSpPr>
          <p:spPr>
            <a:xfrm rot="-5400000">
              <a:off x="636516" y="709726"/>
              <a:ext cx="14085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2" name="Shape 22"/>
            <p:cNvCxnSpPr/>
            <p:nvPr/>
          </p:nvCxnSpPr>
          <p:spPr>
            <a:xfrm rot="-5400000">
              <a:off x="972228" y="603961"/>
              <a:ext cx="11967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3" name="Shape 23"/>
            <p:cNvCxnSpPr/>
            <p:nvPr/>
          </p:nvCxnSpPr>
          <p:spPr>
            <a:xfrm rot="-5400000">
              <a:off x="1278236" y="527761"/>
              <a:ext cx="10443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4" name="Shape 24"/>
            <p:cNvCxnSpPr/>
            <p:nvPr/>
          </p:nvCxnSpPr>
          <p:spPr>
            <a:xfrm rot="-5400000">
              <a:off x="1590398" y="440776"/>
              <a:ext cx="879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5" name="Shape 25"/>
            <p:cNvCxnSpPr/>
            <p:nvPr/>
          </p:nvCxnSpPr>
          <p:spPr>
            <a:xfrm rot="-5400000">
              <a:off x="1883657" y="377227"/>
              <a:ext cx="7527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6" name="Shape 26"/>
            <p:cNvCxnSpPr/>
            <p:nvPr/>
          </p:nvCxnSpPr>
          <p:spPr>
            <a:xfrm rot="-5400000">
              <a:off x="2198066" y="292493"/>
              <a:ext cx="583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7" name="Shape 27"/>
            <p:cNvCxnSpPr/>
            <p:nvPr/>
          </p:nvCxnSpPr>
          <p:spPr>
            <a:xfrm rot="-5400000">
              <a:off x="2521027" y="199376"/>
              <a:ext cx="397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8" name="Shape 28"/>
            <p:cNvCxnSpPr/>
            <p:nvPr/>
          </p:nvCxnSpPr>
          <p:spPr>
            <a:xfrm rot="-5400000">
              <a:off x="2801688" y="148627"/>
              <a:ext cx="295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9" name="Shape 29"/>
            <p:cNvCxnSpPr/>
            <p:nvPr/>
          </p:nvCxnSpPr>
          <p:spPr>
            <a:xfrm rot="-5400000">
              <a:off x="3079242" y="102444"/>
              <a:ext cx="201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0" name="Shape 30"/>
            <p:cNvCxnSpPr/>
            <p:nvPr/>
          </p:nvCxnSpPr>
          <p:spPr>
            <a:xfrm rot="-5400000">
              <a:off x="3324762" y="85076"/>
              <a:ext cx="168600" cy="1500"/>
            </a:xfrm>
            <a:prstGeom prst="straightConnector1">
              <a:avLst/>
            </a:prstGeom>
            <a:noFill/>
            <a:ln w="12700" cap="flat" cmpd="sng">
              <a:solidFill>
                <a:srgbClr val="B7CCE4">
                  <a:alpha val="53725"/>
                </a:srgbClr>
              </a:solidFill>
              <a:prstDash val="solid"/>
              <a:round/>
              <a:headEnd type="none" w="med" len="med"/>
              <a:tailEnd type="none" w="med" len="med"/>
            </a:ln>
          </p:spPr>
        </p:cxnSp>
      </p:grpSp>
      <p:sp>
        <p:nvSpPr>
          <p:cNvPr id="31" name="Shape 3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1pPr>
            <a:lvl2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2pPr>
            <a:lvl3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3pPr>
            <a:lvl4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4pPr>
            <a:lvl5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5pPr>
            <a:lvl6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6pPr>
            <a:lvl7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7pPr>
            <a:lvl8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8pPr>
            <a:lvl9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9pPr>
          </a:lstStyle>
          <a:p>
            <a:endParaRPr/>
          </a:p>
        </p:txBody>
      </p:sp>
      <p:sp>
        <p:nvSpPr>
          <p:cNvPr id="32" name="Shape 32"/>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algn="l" rtl="0">
              <a:spcBef>
                <a:spcPts val="0"/>
              </a:spcBef>
              <a:buClr>
                <a:schemeClr val="dk2"/>
              </a:buClr>
              <a:buSzPct val="100000"/>
              <a:buFont typeface="Arial"/>
              <a:buChar char="●"/>
              <a:defRPr sz="1800" b="0" i="0" u="none" strike="noStrike" cap="none" baseline="0">
                <a:solidFill>
                  <a:schemeClr val="dk2"/>
                </a:solidFill>
                <a:latin typeface="Arial"/>
                <a:ea typeface="Arial"/>
                <a:cs typeface="Arial"/>
                <a:sym typeface="Arial"/>
              </a:defRPr>
            </a:lvl1pPr>
            <a:lvl2pPr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2pPr>
            <a:lvl3pPr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3pPr>
            <a:lvl4pPr algn="l" rtl="0">
              <a:spcBef>
                <a:spcPts val="360"/>
              </a:spcBef>
              <a:buClr>
                <a:schemeClr val="dk2"/>
              </a:buClr>
              <a:buSzPct val="100000"/>
              <a:buFont typeface="Arial"/>
              <a:buChar char="●"/>
              <a:defRPr sz="1800" b="0" i="0" u="none" strike="noStrike" cap="none" baseline="0">
                <a:solidFill>
                  <a:schemeClr val="dk2"/>
                </a:solidFill>
                <a:latin typeface="Arial"/>
                <a:ea typeface="Arial"/>
                <a:cs typeface="Arial"/>
                <a:sym typeface="Arial"/>
              </a:defRPr>
            </a:lvl4pPr>
            <a:lvl5pPr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5pPr>
            <a:lvl6pPr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6pPr>
            <a:lvl7pPr algn="l" rtl="0">
              <a:spcBef>
                <a:spcPts val="360"/>
              </a:spcBef>
              <a:buClr>
                <a:schemeClr val="dk2"/>
              </a:buClr>
              <a:buSzPct val="100000"/>
              <a:buFont typeface="Arial"/>
              <a:buChar char="●"/>
              <a:defRPr sz="1800" b="0" i="0" u="none" strike="noStrike" cap="none" baseline="0">
                <a:solidFill>
                  <a:schemeClr val="dk2"/>
                </a:solidFill>
                <a:latin typeface="Arial"/>
                <a:ea typeface="Arial"/>
                <a:cs typeface="Arial"/>
                <a:sym typeface="Arial"/>
              </a:defRPr>
            </a:lvl7pPr>
            <a:lvl8pPr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8pPr>
            <a:lvl9pPr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9pPr>
          </a:lstStyle>
          <a:p>
            <a:endParaRPr/>
          </a:p>
        </p:txBody>
      </p:sp>
      <p:grpSp>
        <p:nvGrpSpPr>
          <p:cNvPr id="33" name="Shape 33"/>
          <p:cNvGrpSpPr/>
          <p:nvPr/>
        </p:nvGrpSpPr>
        <p:grpSpPr>
          <a:xfrm rot="10800000">
            <a:off x="5734187" y="4047858"/>
            <a:ext cx="3409812" cy="2810236"/>
            <a:chOff x="0" y="1493"/>
            <a:chExt cx="3409812" cy="2810236"/>
          </a:xfrm>
        </p:grpSpPr>
        <p:cxnSp>
          <p:nvCxnSpPr>
            <p:cNvPr id="34" name="Shape 34"/>
            <p:cNvCxnSpPr/>
            <p:nvPr/>
          </p:nvCxnSpPr>
          <p:spPr>
            <a:xfrm>
              <a:off x="0" y="245542"/>
              <a:ext cx="3251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5" name="Shape 35"/>
            <p:cNvCxnSpPr/>
            <p:nvPr/>
          </p:nvCxnSpPr>
          <p:spPr>
            <a:xfrm rot="-5400000">
              <a:off x="-1212177" y="1407880"/>
              <a:ext cx="2806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6" name="Shape 36"/>
            <p:cNvCxnSpPr/>
            <p:nvPr/>
          </p:nvCxnSpPr>
          <p:spPr>
            <a:xfrm>
              <a:off x="0" y="474143"/>
              <a:ext cx="26669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7" name="Shape 37"/>
            <p:cNvCxnSpPr/>
            <p:nvPr/>
          </p:nvCxnSpPr>
          <p:spPr>
            <a:xfrm>
              <a:off x="0" y="702743"/>
              <a:ext cx="21675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8" name="Shape 38"/>
            <p:cNvCxnSpPr/>
            <p:nvPr/>
          </p:nvCxnSpPr>
          <p:spPr>
            <a:xfrm>
              <a:off x="0" y="931342"/>
              <a:ext cx="18626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9" name="Shape 39"/>
            <p:cNvCxnSpPr/>
            <p:nvPr/>
          </p:nvCxnSpPr>
          <p:spPr>
            <a:xfrm>
              <a:off x="0" y="1159942"/>
              <a:ext cx="1490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0" name="Shape 40"/>
            <p:cNvCxnSpPr/>
            <p:nvPr/>
          </p:nvCxnSpPr>
          <p:spPr>
            <a:xfrm>
              <a:off x="0" y="1388542"/>
              <a:ext cx="12191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1" name="Shape 41"/>
            <p:cNvCxnSpPr/>
            <p:nvPr/>
          </p:nvCxnSpPr>
          <p:spPr>
            <a:xfrm>
              <a:off x="0" y="1617142"/>
              <a:ext cx="990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2" name="Shape 42"/>
            <p:cNvCxnSpPr/>
            <p:nvPr/>
          </p:nvCxnSpPr>
          <p:spPr>
            <a:xfrm>
              <a:off x="0" y="1845742"/>
              <a:ext cx="745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3" name="Shape 43"/>
            <p:cNvCxnSpPr/>
            <p:nvPr/>
          </p:nvCxnSpPr>
          <p:spPr>
            <a:xfrm>
              <a:off x="0" y="2074342"/>
              <a:ext cx="5333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4" name="Shape 44"/>
            <p:cNvCxnSpPr/>
            <p:nvPr/>
          </p:nvCxnSpPr>
          <p:spPr>
            <a:xfrm>
              <a:off x="0" y="2302943"/>
              <a:ext cx="262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5" name="Shape 45"/>
            <p:cNvCxnSpPr/>
            <p:nvPr/>
          </p:nvCxnSpPr>
          <p:spPr>
            <a:xfrm rot="-5400000">
              <a:off x="-814261" y="1238115"/>
              <a:ext cx="24683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6" name="Shape 46"/>
            <p:cNvCxnSpPr/>
            <p:nvPr/>
          </p:nvCxnSpPr>
          <p:spPr>
            <a:xfrm rot="-5400000">
              <a:off x="-357712" y="1014527"/>
              <a:ext cx="2018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7" name="Shape 47"/>
            <p:cNvCxnSpPr/>
            <p:nvPr/>
          </p:nvCxnSpPr>
          <p:spPr>
            <a:xfrm rot="-5400000">
              <a:off x="-853" y="887576"/>
              <a:ext cx="17639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8" name="Shape 48"/>
            <p:cNvCxnSpPr/>
            <p:nvPr/>
          </p:nvCxnSpPr>
          <p:spPr>
            <a:xfrm rot="-5400000">
              <a:off x="326307" y="790194"/>
              <a:ext cx="15693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9" name="Shape 49"/>
            <p:cNvCxnSpPr/>
            <p:nvPr/>
          </p:nvCxnSpPr>
          <p:spPr>
            <a:xfrm rot="-5400000">
              <a:off x="636516" y="709726"/>
              <a:ext cx="14085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0" name="Shape 50"/>
            <p:cNvCxnSpPr/>
            <p:nvPr/>
          </p:nvCxnSpPr>
          <p:spPr>
            <a:xfrm rot="-5400000">
              <a:off x="972228" y="603961"/>
              <a:ext cx="11967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1" name="Shape 51"/>
            <p:cNvCxnSpPr/>
            <p:nvPr/>
          </p:nvCxnSpPr>
          <p:spPr>
            <a:xfrm rot="-5400000">
              <a:off x="1278236" y="527761"/>
              <a:ext cx="10443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2" name="Shape 52"/>
            <p:cNvCxnSpPr/>
            <p:nvPr/>
          </p:nvCxnSpPr>
          <p:spPr>
            <a:xfrm rot="-5400000">
              <a:off x="1590398" y="440776"/>
              <a:ext cx="879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3" name="Shape 53"/>
            <p:cNvCxnSpPr/>
            <p:nvPr/>
          </p:nvCxnSpPr>
          <p:spPr>
            <a:xfrm rot="-5400000">
              <a:off x="1883657" y="377227"/>
              <a:ext cx="7527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4" name="Shape 54"/>
            <p:cNvCxnSpPr/>
            <p:nvPr/>
          </p:nvCxnSpPr>
          <p:spPr>
            <a:xfrm rot="-5400000">
              <a:off x="2198066" y="292493"/>
              <a:ext cx="583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5" name="Shape 55"/>
            <p:cNvCxnSpPr/>
            <p:nvPr/>
          </p:nvCxnSpPr>
          <p:spPr>
            <a:xfrm rot="-5400000">
              <a:off x="2521027" y="199376"/>
              <a:ext cx="397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6" name="Shape 56"/>
            <p:cNvCxnSpPr/>
            <p:nvPr/>
          </p:nvCxnSpPr>
          <p:spPr>
            <a:xfrm rot="-5400000">
              <a:off x="2801688" y="148627"/>
              <a:ext cx="295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7" name="Shape 57"/>
            <p:cNvCxnSpPr/>
            <p:nvPr/>
          </p:nvCxnSpPr>
          <p:spPr>
            <a:xfrm rot="-5400000">
              <a:off x="3079242" y="102444"/>
              <a:ext cx="201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8" name="Shape 58"/>
            <p:cNvCxnSpPr/>
            <p:nvPr/>
          </p:nvCxnSpPr>
          <p:spPr>
            <a:xfrm rot="-5400000">
              <a:off x="3324762" y="85076"/>
              <a:ext cx="168600" cy="1500"/>
            </a:xfrm>
            <a:prstGeom prst="straightConnector1">
              <a:avLst/>
            </a:prstGeom>
            <a:noFill/>
            <a:ln w="12700" cap="flat" cmpd="sng">
              <a:solidFill>
                <a:srgbClr val="B7CCE4">
                  <a:alpha val="53725"/>
                </a:srgbClr>
              </a:solidFill>
              <a:prstDash val="solid"/>
              <a:round/>
              <a:headEnd type="none" w="med" len="med"/>
              <a:tailEnd type="none" w="med" len="med"/>
            </a:ln>
          </p:spPr>
        </p:cxnSp>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5.jpg"/><Relationship Id="rId4" Type="http://schemas.openxmlformats.org/officeDocument/2006/relationships/image" Target="../media/image24.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4.jpg"/><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jpg"/><Relationship Id="rId2" Type="http://schemas.openxmlformats.org/officeDocument/2006/relationships/image" Target="../media/image15.jpg"/><Relationship Id="rId1" Type="http://schemas.openxmlformats.org/officeDocument/2006/relationships/slideLayout" Target="../slideLayouts/slideLayout2.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2.jpg"/><Relationship Id="rId4" Type="http://schemas.openxmlformats.org/officeDocument/2006/relationships/image" Target="../media/image2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p:nvPr>
        </p:nvSpPr>
        <p:spPr>
          <a:xfrm>
            <a:off x="173255" y="1776778"/>
            <a:ext cx="7023000" cy="833700"/>
          </a:xfrm>
          <a:prstGeom prst="rect">
            <a:avLst/>
          </a:prstGeom>
        </p:spPr>
        <p:txBody>
          <a:bodyPr lIns="91425" tIns="91425" rIns="91425" bIns="91425" anchor="ctr" anchorCtr="0">
            <a:noAutofit/>
          </a:bodyPr>
          <a:lstStyle/>
          <a:p>
            <a:pPr lvl="0" rtl="0">
              <a:spcBef>
                <a:spcPts val="0"/>
              </a:spcBef>
              <a:buNone/>
            </a:pPr>
            <a:r>
              <a:rPr lang="en" sz="4800" b="1" dirty="0">
                <a:effectLst>
                  <a:outerShdw blurRad="38100" dist="38100" dir="2700000" algn="tl">
                    <a:srgbClr val="000000">
                      <a:alpha val="43137"/>
                    </a:srgbClr>
                  </a:outerShdw>
                </a:effectLst>
                <a:latin typeface="Coustard"/>
                <a:ea typeface="Coustard"/>
                <a:cs typeface="Coustard"/>
                <a:sym typeface="Coustard"/>
              </a:rPr>
              <a:t>Introduction to AP </a:t>
            </a:r>
            <a:r>
              <a:rPr lang="en" sz="4800" b="1" dirty="0" smtClean="0">
                <a:effectLst>
                  <a:outerShdw blurRad="38100" dist="38100" dir="2700000" algn="tl">
                    <a:srgbClr val="000000">
                      <a:alpha val="43137"/>
                    </a:srgbClr>
                  </a:outerShdw>
                </a:effectLst>
                <a:latin typeface="Coustard"/>
                <a:ea typeface="Coustard"/>
                <a:cs typeface="Coustard"/>
                <a:sym typeface="Coustard"/>
              </a:rPr>
              <a:t>Psychology</a:t>
            </a:r>
            <a:endParaRPr lang="en" sz="4800" b="1" dirty="0">
              <a:effectLst>
                <a:outerShdw blurRad="38100" dist="38100" dir="2700000" algn="tl">
                  <a:srgbClr val="000000">
                    <a:alpha val="43137"/>
                  </a:srgbClr>
                </a:outerShdw>
              </a:effectLst>
              <a:latin typeface="Coustard"/>
              <a:ea typeface="Coustard"/>
              <a:cs typeface="Coustard"/>
              <a:sym typeface="Coustard"/>
            </a:endParaRPr>
          </a:p>
          <a:p>
            <a:pPr>
              <a:spcBef>
                <a:spcPts val="0"/>
              </a:spcBef>
              <a:buNone/>
            </a:pPr>
            <a:r>
              <a:rPr lang="en" sz="2400" dirty="0" smtClean="0">
                <a:latin typeface="Coustard"/>
                <a:ea typeface="Coustard"/>
                <a:cs typeface="Coustard"/>
                <a:sym typeface="Coustard"/>
              </a:rPr>
              <a:t>                                                 Mr</a:t>
            </a:r>
            <a:r>
              <a:rPr lang="en" sz="2400" dirty="0">
                <a:latin typeface="Coustard"/>
                <a:ea typeface="Coustard"/>
                <a:cs typeface="Coustard"/>
                <a:sym typeface="Coustard"/>
              </a:rPr>
              <a:t>. </a:t>
            </a:r>
            <a:r>
              <a:rPr lang="en" sz="2400" dirty="0" smtClean="0">
                <a:latin typeface="Coustard"/>
                <a:ea typeface="Coustard"/>
                <a:cs typeface="Coustard"/>
                <a:sym typeface="Coustard"/>
              </a:rPr>
              <a:t>Debes </a:t>
            </a:r>
            <a:endParaRPr lang="en" sz="2400" dirty="0">
              <a:latin typeface="Coustard"/>
              <a:ea typeface="Coustard"/>
              <a:cs typeface="Coustard"/>
              <a:sym typeface="Coustard"/>
            </a:endParaRPr>
          </a:p>
        </p:txBody>
      </p:sp>
      <p:pic>
        <p:nvPicPr>
          <p:cNvPr id="94" name="Shape 94"/>
          <p:cNvPicPr preferRelativeResize="0"/>
          <p:nvPr/>
        </p:nvPicPr>
        <p:blipFill>
          <a:blip r:embed="rId3">
            <a:alphaModFix/>
          </a:blip>
          <a:stretch>
            <a:fillRect/>
          </a:stretch>
        </p:blipFill>
        <p:spPr>
          <a:xfrm>
            <a:off x="0" y="3090500"/>
            <a:ext cx="2315974" cy="2502800"/>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469225" y="84075"/>
            <a:ext cx="3670199" cy="1486499"/>
          </a:xfrm>
          <a:prstGeom prst="rect">
            <a:avLst/>
          </a:prstGeom>
        </p:spPr>
        <p:txBody>
          <a:bodyPr lIns="91425" tIns="91425" rIns="91425" bIns="91425" anchor="b" anchorCtr="0">
            <a:noAutofit/>
          </a:bodyPr>
          <a:lstStyle/>
          <a:p>
            <a:pPr lvl="0" rtl="0">
              <a:spcBef>
                <a:spcPts val="0"/>
              </a:spcBef>
              <a:buNone/>
            </a:pPr>
            <a:r>
              <a:rPr lang="en" sz="3600" dirty="0">
                <a:solidFill>
                  <a:srgbClr val="FFF2CC"/>
                </a:solidFill>
                <a:latin typeface="Berkshire Swash"/>
                <a:ea typeface="Berkshire Swash"/>
                <a:cs typeface="Berkshire Swash"/>
                <a:sym typeface="Berkshire Swash"/>
              </a:rPr>
              <a:t>Student Responsibilities: </a:t>
            </a:r>
          </a:p>
        </p:txBody>
      </p:sp>
      <p:sp>
        <p:nvSpPr>
          <p:cNvPr id="205" name="Shape 205"/>
          <p:cNvSpPr txBox="1">
            <a:spLocks noGrp="1"/>
          </p:cNvSpPr>
          <p:nvPr>
            <p:ph type="body" idx="1"/>
          </p:nvPr>
        </p:nvSpPr>
        <p:spPr>
          <a:xfrm>
            <a:off x="0" y="1486500"/>
            <a:ext cx="6453554" cy="5371500"/>
          </a:xfrm>
          <a:prstGeom prst="rect">
            <a:avLst/>
          </a:prstGeom>
        </p:spPr>
        <p:txBody>
          <a:bodyPr lIns="91425" tIns="91425" rIns="91425" bIns="91425" anchor="t" anchorCtr="0">
            <a:noAutofit/>
          </a:bodyPr>
          <a:lstStyle/>
          <a:p>
            <a:pPr lvl="0" rtl="0">
              <a:spcBef>
                <a:spcPts val="0"/>
              </a:spcBef>
              <a:buNone/>
            </a:pPr>
            <a:r>
              <a:rPr lang="en" dirty="0">
                <a:latin typeface="Cambria"/>
                <a:ea typeface="Cambria"/>
                <a:cs typeface="Cambria"/>
                <a:sym typeface="Cambria"/>
              </a:rPr>
              <a:t>AP Psychology is equivalent, and in some cases more than, an introductory psychology course that you would take at the undergraduate university level.  </a:t>
            </a:r>
            <a:r>
              <a:rPr lang="en" dirty="0" smtClean="0">
                <a:latin typeface="Cambria"/>
                <a:ea typeface="Cambria"/>
                <a:cs typeface="Cambria"/>
                <a:sym typeface="Cambria"/>
              </a:rPr>
              <a:t>You should expect to have to read on average about 20 pages in your text/outside readings per night AND average about 1 hour of HW/night.</a:t>
            </a:r>
            <a:endParaRPr lang="en" dirty="0">
              <a:latin typeface="Cambria"/>
              <a:ea typeface="Cambria"/>
              <a:cs typeface="Cambria"/>
              <a:sym typeface="Cambria"/>
            </a:endParaRPr>
          </a:p>
          <a:p>
            <a:pPr lvl="0" rtl="0">
              <a:spcBef>
                <a:spcPts val="0"/>
              </a:spcBef>
              <a:buClr>
                <a:srgbClr val="000000"/>
              </a:buClr>
              <a:buFont typeface="Arial"/>
              <a:buNone/>
            </a:pPr>
            <a:endParaRPr dirty="0" smtClean="0">
              <a:latin typeface="Cambria"/>
              <a:ea typeface="Cambria"/>
              <a:cs typeface="Cambria"/>
              <a:sym typeface="Cambria"/>
            </a:endParaRPr>
          </a:p>
          <a:p>
            <a:pPr lvl="0" rtl="0">
              <a:spcBef>
                <a:spcPts val="0"/>
              </a:spcBef>
              <a:buClr>
                <a:srgbClr val="000000"/>
              </a:buClr>
              <a:buSzPct val="61111"/>
              <a:buFont typeface="Arial"/>
              <a:buNone/>
            </a:pPr>
            <a:r>
              <a:rPr lang="en" sz="2000" b="1" dirty="0" smtClean="0">
                <a:latin typeface="Cambria"/>
                <a:ea typeface="Cambria"/>
                <a:cs typeface="Cambria"/>
                <a:sym typeface="Cambria"/>
              </a:rPr>
              <a:t>Main responsibilities for this course include:</a:t>
            </a:r>
          </a:p>
          <a:p>
            <a:pPr marL="457200" lvl="0" indent="-342900" rtl="0">
              <a:lnSpc>
                <a:spcPct val="150000"/>
              </a:lnSpc>
              <a:spcBef>
                <a:spcPts val="0"/>
              </a:spcBef>
              <a:buClr>
                <a:schemeClr val="dk2"/>
              </a:buClr>
              <a:buSzPct val="100000"/>
              <a:buFont typeface="Cambria"/>
              <a:buChar char="★"/>
            </a:pPr>
            <a:r>
              <a:rPr lang="en" dirty="0" smtClean="0">
                <a:latin typeface="Cambria"/>
                <a:ea typeface="Cambria"/>
                <a:cs typeface="Cambria"/>
                <a:sym typeface="Cambria"/>
              </a:rPr>
              <a:t>Completing </a:t>
            </a:r>
            <a:r>
              <a:rPr lang="en" b="1" dirty="0">
                <a:latin typeface="Cambria"/>
                <a:ea typeface="Cambria"/>
                <a:cs typeface="Cambria"/>
                <a:sym typeface="Cambria"/>
              </a:rPr>
              <a:t>assigned readings</a:t>
            </a:r>
            <a:r>
              <a:rPr lang="en" dirty="0">
                <a:latin typeface="Cambria"/>
                <a:ea typeface="Cambria"/>
                <a:cs typeface="Cambria"/>
                <a:sym typeface="Cambria"/>
              </a:rPr>
              <a:t> from your text and other resources</a:t>
            </a:r>
          </a:p>
          <a:p>
            <a:pPr marL="457200" lvl="0" indent="-342900" rtl="0">
              <a:lnSpc>
                <a:spcPct val="150000"/>
              </a:lnSpc>
              <a:spcBef>
                <a:spcPts val="0"/>
              </a:spcBef>
              <a:buClr>
                <a:schemeClr val="dk2"/>
              </a:buClr>
              <a:buSzPct val="100000"/>
              <a:buFont typeface="Cambria"/>
              <a:buChar char="★"/>
            </a:pPr>
            <a:r>
              <a:rPr lang="en" dirty="0" smtClean="0">
                <a:latin typeface="Cambria"/>
                <a:ea typeface="Cambria"/>
                <a:cs typeface="Cambria"/>
                <a:sym typeface="Cambria"/>
              </a:rPr>
              <a:t>Learn &amp; Memorizing </a:t>
            </a:r>
            <a:r>
              <a:rPr lang="en" b="1" dirty="0" smtClean="0">
                <a:latin typeface="Cambria"/>
                <a:ea typeface="Cambria"/>
                <a:cs typeface="Cambria"/>
                <a:sym typeface="Cambria"/>
              </a:rPr>
              <a:t>key terms &amp; key people</a:t>
            </a:r>
            <a:r>
              <a:rPr lang="en" dirty="0" smtClean="0">
                <a:latin typeface="Cambria"/>
                <a:ea typeface="Cambria"/>
                <a:cs typeface="Cambria"/>
                <a:sym typeface="Cambria"/>
              </a:rPr>
              <a:t> </a:t>
            </a:r>
            <a:r>
              <a:rPr lang="en" dirty="0">
                <a:latin typeface="Cambria"/>
                <a:ea typeface="Cambria"/>
                <a:cs typeface="Cambria"/>
                <a:sym typeface="Cambria"/>
              </a:rPr>
              <a:t>for each </a:t>
            </a:r>
            <a:r>
              <a:rPr lang="en-US" dirty="0" smtClean="0">
                <a:latin typeface="Cambria"/>
                <a:ea typeface="Cambria"/>
                <a:cs typeface="Cambria"/>
                <a:sym typeface="Cambria"/>
              </a:rPr>
              <a:t>Unit</a:t>
            </a:r>
            <a:endParaRPr b="1" dirty="0">
              <a:latin typeface="Cambria"/>
              <a:ea typeface="Cambria"/>
              <a:cs typeface="Cambria"/>
              <a:sym typeface="Cambria"/>
            </a:endParaRPr>
          </a:p>
          <a:p>
            <a:pPr marL="457200" lvl="0" indent="-342900" rtl="0">
              <a:lnSpc>
                <a:spcPct val="150000"/>
              </a:lnSpc>
              <a:spcBef>
                <a:spcPts val="0"/>
              </a:spcBef>
              <a:buClr>
                <a:schemeClr val="dk2"/>
              </a:buClr>
              <a:buSzPct val="100000"/>
              <a:buFont typeface="Cambria"/>
              <a:buChar char="★"/>
            </a:pPr>
            <a:r>
              <a:rPr lang="en" dirty="0">
                <a:latin typeface="Cambria"/>
                <a:ea typeface="Cambria"/>
                <a:cs typeface="Cambria"/>
                <a:sym typeface="Cambria"/>
              </a:rPr>
              <a:t>Preparing and studying for </a:t>
            </a:r>
            <a:r>
              <a:rPr lang="en" b="1" dirty="0">
                <a:latin typeface="Cambria"/>
                <a:ea typeface="Cambria"/>
                <a:cs typeface="Cambria"/>
                <a:sym typeface="Cambria"/>
              </a:rPr>
              <a:t>quizzes</a:t>
            </a:r>
            <a:r>
              <a:rPr lang="en" dirty="0">
                <a:latin typeface="Cambria"/>
                <a:ea typeface="Cambria"/>
                <a:cs typeface="Cambria"/>
                <a:sym typeface="Cambria"/>
              </a:rPr>
              <a:t> &amp; </a:t>
            </a:r>
            <a:r>
              <a:rPr lang="en" b="1" dirty="0" smtClean="0">
                <a:latin typeface="Cambria"/>
                <a:ea typeface="Cambria"/>
                <a:cs typeface="Cambria"/>
                <a:sym typeface="Cambria"/>
              </a:rPr>
              <a:t>tests</a:t>
            </a:r>
            <a:endParaRPr b="1" dirty="0">
              <a:latin typeface="Cambria"/>
              <a:ea typeface="Cambria"/>
              <a:cs typeface="Cambria"/>
              <a:sym typeface="Cambria"/>
            </a:endParaRPr>
          </a:p>
          <a:p>
            <a:pPr marL="457200" lvl="0" indent="-342900" rtl="0">
              <a:lnSpc>
                <a:spcPct val="150000"/>
              </a:lnSpc>
              <a:spcBef>
                <a:spcPts val="0"/>
              </a:spcBef>
              <a:buClr>
                <a:schemeClr val="dk2"/>
              </a:buClr>
              <a:buSzPct val="100000"/>
              <a:buFont typeface="Cambria"/>
              <a:buChar char="★"/>
            </a:pPr>
            <a:r>
              <a:rPr lang="en" b="1" u="sng" dirty="0">
                <a:latin typeface="Cambria"/>
                <a:ea typeface="Cambria"/>
                <a:cs typeface="Cambria"/>
                <a:sym typeface="Cambria"/>
              </a:rPr>
              <a:t>Participating</a:t>
            </a:r>
            <a:r>
              <a:rPr lang="en" u="sng" dirty="0">
                <a:latin typeface="Cambria"/>
                <a:ea typeface="Cambria"/>
                <a:cs typeface="Cambria"/>
                <a:sym typeface="Cambria"/>
              </a:rPr>
              <a:t> </a:t>
            </a:r>
            <a:r>
              <a:rPr lang="en" b="1" u="sng" dirty="0">
                <a:latin typeface="Cambria"/>
                <a:ea typeface="Cambria"/>
                <a:cs typeface="Cambria"/>
                <a:sym typeface="Cambria"/>
              </a:rPr>
              <a:t>actively</a:t>
            </a:r>
            <a:r>
              <a:rPr lang="en" u="sng" dirty="0">
                <a:latin typeface="Cambria"/>
                <a:ea typeface="Cambria"/>
                <a:cs typeface="Cambria"/>
                <a:sym typeface="Cambria"/>
              </a:rPr>
              <a:t> </a:t>
            </a:r>
            <a:r>
              <a:rPr lang="en" dirty="0">
                <a:latin typeface="Cambria"/>
                <a:ea typeface="Cambria"/>
                <a:cs typeface="Cambria"/>
                <a:sym typeface="Cambria"/>
              </a:rPr>
              <a:t>in class </a:t>
            </a:r>
            <a:r>
              <a:rPr lang="en" dirty="0" smtClean="0">
                <a:latin typeface="Cambria"/>
                <a:ea typeface="Cambria"/>
                <a:cs typeface="Cambria"/>
                <a:sym typeface="Cambria"/>
              </a:rPr>
              <a:t>discussions</a:t>
            </a:r>
            <a:endParaRPr dirty="0">
              <a:latin typeface="Cambria"/>
              <a:ea typeface="Cambria"/>
              <a:cs typeface="Cambria"/>
              <a:sym typeface="Cambria"/>
            </a:endParaRPr>
          </a:p>
          <a:p>
            <a:pPr marL="457200" lvl="0" indent="-342900" rtl="0">
              <a:lnSpc>
                <a:spcPct val="150000"/>
              </a:lnSpc>
              <a:spcBef>
                <a:spcPts val="0"/>
              </a:spcBef>
              <a:buClr>
                <a:schemeClr val="dk2"/>
              </a:buClr>
              <a:buSzPct val="100000"/>
              <a:buFont typeface="Cambria"/>
              <a:buChar char="★"/>
            </a:pPr>
            <a:r>
              <a:rPr lang="en" dirty="0">
                <a:latin typeface="Cambria"/>
                <a:ea typeface="Cambria"/>
                <a:cs typeface="Cambria"/>
                <a:sym typeface="Cambria"/>
              </a:rPr>
              <a:t>Taking </a:t>
            </a:r>
            <a:r>
              <a:rPr lang="en" b="1" dirty="0">
                <a:latin typeface="Cambria"/>
                <a:ea typeface="Cambria"/>
                <a:cs typeface="Cambria"/>
                <a:sym typeface="Cambria"/>
              </a:rPr>
              <a:t>notes</a:t>
            </a:r>
            <a:r>
              <a:rPr lang="en" dirty="0">
                <a:latin typeface="Cambria"/>
                <a:ea typeface="Cambria"/>
                <a:cs typeface="Cambria"/>
                <a:sym typeface="Cambria"/>
              </a:rPr>
              <a:t> &amp; </a:t>
            </a:r>
            <a:r>
              <a:rPr lang="en" u="sng" dirty="0">
                <a:latin typeface="Cambria"/>
                <a:ea typeface="Cambria"/>
                <a:cs typeface="Cambria"/>
                <a:sym typeface="Cambria"/>
              </a:rPr>
              <a:t>being </a:t>
            </a:r>
            <a:r>
              <a:rPr lang="en" u="sng" dirty="0" smtClean="0">
                <a:latin typeface="Cambria"/>
                <a:ea typeface="Cambria"/>
                <a:cs typeface="Cambria"/>
                <a:sym typeface="Cambria"/>
              </a:rPr>
              <a:t>engaged</a:t>
            </a:r>
            <a:endParaRPr u="sng" dirty="0">
              <a:latin typeface="Cambria"/>
              <a:ea typeface="Cambria"/>
              <a:cs typeface="Cambria"/>
              <a:sym typeface="Cambria"/>
            </a:endParaRPr>
          </a:p>
          <a:p>
            <a:pPr marL="457200" lvl="0" indent="-342900" rtl="0">
              <a:lnSpc>
                <a:spcPct val="150000"/>
              </a:lnSpc>
              <a:spcBef>
                <a:spcPts val="0"/>
              </a:spcBef>
              <a:buClr>
                <a:schemeClr val="dk2"/>
              </a:buClr>
              <a:buSzPct val="100000"/>
              <a:buFont typeface="Cambria"/>
              <a:buChar char="★"/>
            </a:pPr>
            <a:r>
              <a:rPr lang="en" dirty="0">
                <a:latin typeface="Cambria"/>
                <a:ea typeface="Cambria"/>
                <a:cs typeface="Cambria"/>
                <a:sym typeface="Cambria"/>
              </a:rPr>
              <a:t>Asking </a:t>
            </a:r>
            <a:r>
              <a:rPr lang="en" b="1" dirty="0">
                <a:latin typeface="Cambria"/>
                <a:ea typeface="Cambria"/>
                <a:cs typeface="Cambria"/>
                <a:sym typeface="Cambria"/>
              </a:rPr>
              <a:t>questions</a:t>
            </a:r>
            <a:r>
              <a:rPr lang="en" dirty="0">
                <a:latin typeface="Cambria"/>
                <a:ea typeface="Cambria"/>
                <a:cs typeface="Cambria"/>
                <a:sym typeface="Cambria"/>
              </a:rPr>
              <a:t> when needed</a:t>
            </a:r>
          </a:p>
          <a:p>
            <a:pPr lvl="0" rtl="0">
              <a:spcBef>
                <a:spcPts val="0"/>
              </a:spcBef>
              <a:buClr>
                <a:srgbClr val="000000"/>
              </a:buClr>
              <a:buFont typeface="Arial"/>
              <a:buNone/>
            </a:pPr>
            <a:endParaRPr dirty="0">
              <a:latin typeface="Cambria"/>
              <a:ea typeface="Cambria"/>
              <a:cs typeface="Cambria"/>
              <a:sym typeface="Cambria"/>
            </a:endParaRPr>
          </a:p>
          <a:p>
            <a:pPr lvl="0" rtl="0">
              <a:spcBef>
                <a:spcPts val="0"/>
              </a:spcBef>
              <a:buNone/>
            </a:pPr>
            <a:endParaRPr dirty="0">
              <a:latin typeface="Cambria"/>
              <a:ea typeface="Cambria"/>
              <a:cs typeface="Cambria"/>
              <a:sym typeface="Cambria"/>
            </a:endParaRPr>
          </a:p>
        </p:txBody>
      </p:sp>
      <p:pic>
        <p:nvPicPr>
          <p:cNvPr id="206" name="Shape 206"/>
          <p:cNvPicPr preferRelativeResize="0"/>
          <p:nvPr/>
        </p:nvPicPr>
        <p:blipFill>
          <a:blip r:embed="rId3">
            <a:alphaModFix/>
          </a:blip>
          <a:stretch>
            <a:fillRect/>
          </a:stretch>
        </p:blipFill>
        <p:spPr>
          <a:xfrm>
            <a:off x="6453553" y="0"/>
            <a:ext cx="2690443" cy="2047149"/>
          </a:xfrm>
          <a:prstGeom prst="rect">
            <a:avLst/>
          </a:prstGeom>
          <a:noFill/>
          <a:ln>
            <a:noFill/>
          </a:ln>
        </p:spPr>
      </p:pic>
      <p:pic>
        <p:nvPicPr>
          <p:cNvPr id="207" name="Shape 207"/>
          <p:cNvPicPr preferRelativeResize="0"/>
          <p:nvPr/>
        </p:nvPicPr>
        <p:blipFill>
          <a:blip r:embed="rId4">
            <a:alphaModFix/>
          </a:blip>
          <a:stretch>
            <a:fillRect/>
          </a:stretch>
        </p:blipFill>
        <p:spPr>
          <a:xfrm>
            <a:off x="6453553" y="1926800"/>
            <a:ext cx="2690443" cy="2328650"/>
          </a:xfrm>
          <a:prstGeom prst="rect">
            <a:avLst/>
          </a:prstGeom>
          <a:noFill/>
          <a:ln>
            <a:noFill/>
          </a:ln>
        </p:spPr>
      </p:pic>
      <p:pic>
        <p:nvPicPr>
          <p:cNvPr id="208" name="Shape 208"/>
          <p:cNvPicPr preferRelativeResize="0"/>
          <p:nvPr/>
        </p:nvPicPr>
        <p:blipFill>
          <a:blip r:embed="rId5">
            <a:alphaModFix/>
          </a:blip>
          <a:stretch>
            <a:fillRect/>
          </a:stretch>
        </p:blipFill>
        <p:spPr>
          <a:xfrm>
            <a:off x="6453554" y="4080825"/>
            <a:ext cx="2690445" cy="2777174"/>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About </a:t>
            </a:r>
            <a:r>
              <a:rPr lang="en" dirty="0">
                <a:latin typeface="Berkshire Swash"/>
                <a:ea typeface="Berkshire Swash"/>
                <a:cs typeface="Berkshire Swash"/>
                <a:sym typeface="Berkshire Swash"/>
              </a:rPr>
              <a:t>AP Psychology</a:t>
            </a:r>
          </a:p>
        </p:txBody>
      </p:sp>
      <p:sp>
        <p:nvSpPr>
          <p:cNvPr id="126" name="Shape 126"/>
          <p:cNvSpPr txBox="1">
            <a:spLocks noGrp="1"/>
          </p:cNvSpPr>
          <p:nvPr>
            <p:ph type="body" idx="1"/>
          </p:nvPr>
        </p:nvSpPr>
        <p:spPr>
          <a:xfrm>
            <a:off x="0" y="1582615"/>
            <a:ext cx="7271238" cy="5085509"/>
          </a:xfrm>
          <a:prstGeom prst="rect">
            <a:avLst/>
          </a:prstGeom>
        </p:spPr>
        <p:txBody>
          <a:bodyPr lIns="91425" tIns="91425" rIns="91425" bIns="91425" anchor="t" anchorCtr="0">
            <a:noAutofit/>
          </a:bodyPr>
          <a:lstStyle/>
          <a:p>
            <a:pPr lvl="0" rtl="0">
              <a:spcBef>
                <a:spcPts val="0"/>
              </a:spcBef>
              <a:buNone/>
            </a:pPr>
            <a:r>
              <a:rPr lang="en" dirty="0">
                <a:latin typeface="Cambria"/>
                <a:ea typeface="Cambria"/>
                <a:cs typeface="Cambria"/>
                <a:sym typeface="Cambria"/>
              </a:rPr>
              <a:t>The Advanced Placement test for AP </a:t>
            </a:r>
            <a:r>
              <a:rPr lang="en" dirty="0" smtClean="0">
                <a:latin typeface="Cambria"/>
                <a:ea typeface="Cambria"/>
                <a:cs typeface="Cambria"/>
                <a:sym typeface="Cambria"/>
              </a:rPr>
              <a:t>Psychology: </a:t>
            </a:r>
            <a:r>
              <a:rPr lang="en" b="1" dirty="0" smtClean="0">
                <a:latin typeface="Cambria"/>
                <a:ea typeface="Cambria"/>
                <a:cs typeface="Cambria"/>
                <a:sym typeface="Cambria"/>
              </a:rPr>
              <a:t>Monday, May 7, 201</a:t>
            </a:r>
            <a:r>
              <a:rPr lang="en-US" b="1" dirty="0" smtClean="0">
                <a:latin typeface="Cambria"/>
                <a:ea typeface="Cambria"/>
                <a:cs typeface="Cambria"/>
                <a:sym typeface="Cambria"/>
              </a:rPr>
              <a:t>8</a:t>
            </a:r>
            <a:endParaRPr sz="600" dirty="0">
              <a:latin typeface="Cambria"/>
              <a:ea typeface="Cambria"/>
              <a:cs typeface="Cambria"/>
              <a:sym typeface="Cambria"/>
            </a:endParaRPr>
          </a:p>
          <a:p>
            <a:pPr lvl="0" rtl="0">
              <a:spcBef>
                <a:spcPts val="0"/>
              </a:spcBef>
              <a:buNone/>
            </a:pPr>
            <a:r>
              <a:rPr lang="en" dirty="0">
                <a:latin typeface="Cambria"/>
                <a:ea typeface="Cambria"/>
                <a:cs typeface="Cambria"/>
                <a:sym typeface="Cambria"/>
              </a:rPr>
              <a:t>Students will have the opportunity to gain as much as 3 college credits </a:t>
            </a:r>
            <a:r>
              <a:rPr lang="en" dirty="0" smtClean="0">
                <a:latin typeface="Cambria"/>
                <a:ea typeface="Cambria"/>
                <a:cs typeface="Cambria"/>
                <a:sym typeface="Cambria"/>
              </a:rPr>
              <a:t>(credits vary depending on </a:t>
            </a:r>
            <a:r>
              <a:rPr lang="en" dirty="0">
                <a:latin typeface="Cambria"/>
                <a:ea typeface="Cambria"/>
                <a:cs typeface="Cambria"/>
                <a:sym typeface="Cambria"/>
              </a:rPr>
              <a:t>the college/university that you </a:t>
            </a:r>
            <a:r>
              <a:rPr lang="en" dirty="0" smtClean="0">
                <a:latin typeface="Cambria"/>
                <a:ea typeface="Cambria"/>
                <a:cs typeface="Cambria"/>
                <a:sym typeface="Cambria"/>
              </a:rPr>
              <a:t>attend AND the score you earn on your AP exam). </a:t>
            </a:r>
            <a:endParaRPr lang="en" dirty="0">
              <a:latin typeface="Cambria"/>
              <a:ea typeface="Cambria"/>
              <a:cs typeface="Cambria"/>
              <a:sym typeface="Cambria"/>
            </a:endParaRPr>
          </a:p>
          <a:p>
            <a:pPr lvl="0" rtl="0">
              <a:spcBef>
                <a:spcPts val="0"/>
              </a:spcBef>
              <a:buNone/>
            </a:pPr>
            <a:endParaRPr sz="600" dirty="0">
              <a:latin typeface="Cambria"/>
              <a:ea typeface="Cambria"/>
              <a:cs typeface="Cambria"/>
              <a:sym typeface="Cambria"/>
            </a:endParaRPr>
          </a:p>
          <a:p>
            <a:pPr lvl="0" rtl="0">
              <a:spcBef>
                <a:spcPts val="0"/>
              </a:spcBef>
              <a:buClr>
                <a:srgbClr val="000000"/>
              </a:buClr>
              <a:buFont typeface="Arial"/>
              <a:buNone/>
            </a:pPr>
            <a:endParaRPr sz="600" dirty="0">
              <a:latin typeface="Cambria"/>
              <a:ea typeface="Cambria"/>
              <a:cs typeface="Cambria"/>
              <a:sym typeface="Cambria"/>
            </a:endParaRPr>
          </a:p>
          <a:p>
            <a:pPr lvl="0" rtl="0">
              <a:spcBef>
                <a:spcPts val="0"/>
              </a:spcBef>
              <a:buNone/>
            </a:pPr>
            <a:r>
              <a:rPr lang="en" dirty="0">
                <a:latin typeface="Cambria"/>
                <a:ea typeface="Cambria"/>
                <a:cs typeface="Cambria"/>
                <a:sym typeface="Cambria"/>
              </a:rPr>
              <a:t>This AP Psychology course is College Board Certified and audited.</a:t>
            </a:r>
            <a:r>
              <a:rPr lang="en" b="1" dirty="0">
                <a:latin typeface="Cambria"/>
                <a:ea typeface="Cambria"/>
                <a:cs typeface="Cambria"/>
                <a:sym typeface="Cambria"/>
              </a:rPr>
              <a:t> </a:t>
            </a:r>
            <a:r>
              <a:rPr lang="en" b="1" dirty="0" smtClean="0">
                <a:latin typeface="Cambria"/>
                <a:ea typeface="Cambria"/>
                <a:cs typeface="Cambria"/>
                <a:sym typeface="Cambria"/>
              </a:rPr>
              <a:t>As a college-level course, it is very demanding </a:t>
            </a:r>
            <a:r>
              <a:rPr lang="en" b="1" dirty="0">
                <a:latin typeface="Cambria"/>
                <a:ea typeface="Cambria"/>
                <a:cs typeface="Cambria"/>
                <a:sym typeface="Cambria"/>
              </a:rPr>
              <a:t>and highly paced. </a:t>
            </a:r>
            <a:r>
              <a:rPr lang="en" dirty="0" smtClean="0">
                <a:latin typeface="Cambria"/>
                <a:ea typeface="Cambria"/>
                <a:cs typeface="Cambria"/>
                <a:sym typeface="Cambria"/>
              </a:rPr>
              <a:t>You will be responsible for completing all reading assignments, on your own time (including all textbook readings AND any outside articles/books), outside the classroom.</a:t>
            </a:r>
          </a:p>
          <a:p>
            <a:pPr lvl="0" rtl="0">
              <a:spcBef>
                <a:spcPts val="0"/>
              </a:spcBef>
              <a:buNone/>
            </a:pPr>
            <a:r>
              <a:rPr lang="en" dirty="0" smtClean="0">
                <a:latin typeface="Cambria"/>
                <a:ea typeface="Cambria"/>
                <a:cs typeface="Cambria"/>
                <a:sym typeface="Cambria"/>
              </a:rPr>
              <a:t>Each </a:t>
            </a:r>
            <a:r>
              <a:rPr lang="en" dirty="0">
                <a:latin typeface="Cambria"/>
                <a:ea typeface="Cambria"/>
                <a:cs typeface="Cambria"/>
                <a:sym typeface="Cambria"/>
              </a:rPr>
              <a:t>unit will </a:t>
            </a:r>
            <a:r>
              <a:rPr lang="en" dirty="0" smtClean="0">
                <a:latin typeface="Cambria"/>
                <a:ea typeface="Cambria"/>
                <a:cs typeface="Cambria"/>
                <a:sym typeface="Cambria"/>
              </a:rPr>
              <a:t>include, at minimum: </a:t>
            </a:r>
            <a:r>
              <a:rPr lang="en" dirty="0">
                <a:latin typeface="Cambria"/>
                <a:ea typeface="Cambria"/>
                <a:cs typeface="Cambria"/>
                <a:sym typeface="Cambria"/>
              </a:rPr>
              <a:t>a reading </a:t>
            </a:r>
            <a:r>
              <a:rPr lang="en" dirty="0" smtClean="0">
                <a:latin typeface="Cambria"/>
                <a:ea typeface="Cambria"/>
                <a:cs typeface="Cambria"/>
                <a:sym typeface="Cambria"/>
              </a:rPr>
              <a:t>guide for each module of the unit, a practice FRQ, key terms/people quiz, and a Unit TEST that will mirror the AP Test model.  In addition, units may include </a:t>
            </a:r>
            <a:r>
              <a:rPr lang="en" dirty="0">
                <a:latin typeface="Cambria"/>
                <a:ea typeface="Cambria"/>
                <a:cs typeface="Cambria"/>
                <a:sym typeface="Cambria"/>
              </a:rPr>
              <a:t>outside articles in Psychology, classroom investigation into experiments, techniques, &amp; design, and </a:t>
            </a:r>
            <a:r>
              <a:rPr lang="en" dirty="0" smtClean="0">
                <a:latin typeface="Cambria"/>
                <a:ea typeface="Cambria"/>
                <a:cs typeface="Cambria"/>
                <a:sym typeface="Cambria"/>
              </a:rPr>
              <a:t>other activities.  Most units will have a project (worthy varying amounts of points)</a:t>
            </a:r>
            <a:endParaRPr dirty="0">
              <a:latin typeface="Cambria"/>
              <a:ea typeface="Cambria"/>
              <a:cs typeface="Cambria"/>
              <a:sym typeface="Cambria"/>
            </a:endParaRPr>
          </a:p>
        </p:txBody>
      </p:sp>
      <p:pic>
        <p:nvPicPr>
          <p:cNvPr id="127" name="Shape 127"/>
          <p:cNvPicPr preferRelativeResize="0"/>
          <p:nvPr/>
        </p:nvPicPr>
        <p:blipFill>
          <a:blip r:embed="rId3">
            <a:alphaModFix/>
          </a:blip>
          <a:stretch>
            <a:fillRect/>
          </a:stretch>
        </p:blipFill>
        <p:spPr>
          <a:xfrm>
            <a:off x="7192108" y="0"/>
            <a:ext cx="1951890" cy="3226849"/>
          </a:xfrm>
          <a:prstGeom prst="rect">
            <a:avLst/>
          </a:prstGeom>
          <a:noFill/>
          <a:ln>
            <a:noFill/>
          </a:ln>
        </p:spPr>
      </p:pic>
      <p:pic>
        <p:nvPicPr>
          <p:cNvPr id="128" name="Shape 128"/>
          <p:cNvPicPr preferRelativeResize="0"/>
          <p:nvPr/>
        </p:nvPicPr>
        <p:blipFill>
          <a:blip r:embed="rId4">
            <a:alphaModFix/>
          </a:blip>
          <a:stretch>
            <a:fillRect/>
          </a:stretch>
        </p:blipFill>
        <p:spPr>
          <a:xfrm>
            <a:off x="7192108" y="3219174"/>
            <a:ext cx="1951890" cy="3325725"/>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457200" y="134800"/>
            <a:ext cx="5442300" cy="1351799"/>
          </a:xfrm>
          <a:prstGeom prst="rect">
            <a:avLst/>
          </a:prstGeom>
        </p:spPr>
        <p:txBody>
          <a:bodyPr lIns="91425" tIns="91425" rIns="91425" bIns="91425" anchor="b" anchorCtr="0">
            <a:noAutofit/>
          </a:bodyPr>
          <a:lstStyle/>
          <a:p>
            <a:pPr>
              <a:spcBef>
                <a:spcPts val="0"/>
              </a:spcBef>
              <a:buNone/>
            </a:pPr>
            <a:r>
              <a:rPr lang="en">
                <a:latin typeface="Berkshire Swash"/>
                <a:ea typeface="Berkshire Swash"/>
                <a:cs typeface="Berkshire Swash"/>
                <a:sym typeface="Berkshire Swash"/>
              </a:rPr>
              <a:t>About the AP Test for Psychology</a:t>
            </a:r>
          </a:p>
        </p:txBody>
      </p:sp>
      <p:sp>
        <p:nvSpPr>
          <p:cNvPr id="134" name="Shape 134"/>
          <p:cNvSpPr txBox="1">
            <a:spLocks noGrp="1"/>
          </p:cNvSpPr>
          <p:nvPr>
            <p:ph type="body" idx="1"/>
          </p:nvPr>
        </p:nvSpPr>
        <p:spPr>
          <a:xfrm>
            <a:off x="0" y="1486599"/>
            <a:ext cx="6397200" cy="5153400"/>
          </a:xfrm>
          <a:prstGeom prst="rect">
            <a:avLst/>
          </a:prstGeom>
        </p:spPr>
        <p:txBody>
          <a:bodyPr lIns="91425" tIns="91425" rIns="91425" bIns="91425" anchor="t" anchorCtr="0">
            <a:noAutofit/>
          </a:bodyPr>
          <a:lstStyle/>
          <a:p>
            <a:pPr marL="0" lvl="0" indent="0" rtl="0">
              <a:lnSpc>
                <a:spcPct val="115000"/>
              </a:lnSpc>
              <a:spcBef>
                <a:spcPts val="0"/>
              </a:spcBef>
              <a:buNone/>
            </a:pPr>
            <a:r>
              <a:rPr lang="en" sz="2400" b="1" dirty="0">
                <a:solidFill>
                  <a:srgbClr val="0000FF"/>
                </a:solidFill>
                <a:latin typeface="Cambria"/>
                <a:ea typeface="Cambria"/>
                <a:cs typeface="Cambria"/>
                <a:sym typeface="Cambria"/>
              </a:rPr>
              <a:t>70-minute 100 multiple-choice section </a:t>
            </a:r>
            <a:endParaRPr lang="en" sz="1400" dirty="0">
              <a:solidFill>
                <a:srgbClr val="000000"/>
              </a:solidFill>
              <a:latin typeface="Cambria"/>
              <a:ea typeface="Cambria"/>
              <a:cs typeface="Cambria"/>
              <a:sym typeface="Cambria"/>
            </a:endParaRPr>
          </a:p>
          <a:p>
            <a:pPr marL="0" lvl="0" indent="0" rtl="0">
              <a:lnSpc>
                <a:spcPct val="115000"/>
              </a:lnSpc>
              <a:spcBef>
                <a:spcPts val="0"/>
              </a:spcBef>
              <a:buNone/>
            </a:pPr>
            <a:r>
              <a:rPr lang="en" sz="2400" b="1" dirty="0">
                <a:solidFill>
                  <a:srgbClr val="000000"/>
                </a:solidFill>
                <a:latin typeface="Cambria"/>
                <a:ea typeface="Cambria"/>
                <a:cs typeface="Cambria"/>
                <a:sym typeface="Cambria"/>
              </a:rPr>
              <a:t>&amp; </a:t>
            </a:r>
            <a:r>
              <a:rPr lang="en" sz="2400" b="1" dirty="0">
                <a:solidFill>
                  <a:srgbClr val="980000"/>
                </a:solidFill>
                <a:latin typeface="Cambria"/>
                <a:ea typeface="Cambria"/>
                <a:cs typeface="Cambria"/>
                <a:sym typeface="Cambria"/>
              </a:rPr>
              <a:t>50-minute 2 free-response </a:t>
            </a:r>
            <a:r>
              <a:rPr lang="en" sz="2400" b="1" dirty="0" smtClean="0">
                <a:solidFill>
                  <a:srgbClr val="980000"/>
                </a:solidFill>
                <a:latin typeface="Cambria"/>
                <a:ea typeface="Cambria"/>
                <a:cs typeface="Cambria"/>
                <a:sym typeface="Cambria"/>
              </a:rPr>
              <a:t>section</a:t>
            </a:r>
            <a:endParaRPr lang="en" sz="1400" dirty="0">
              <a:solidFill>
                <a:srgbClr val="000000"/>
              </a:solidFill>
              <a:latin typeface="Cambria"/>
              <a:ea typeface="Cambria"/>
              <a:cs typeface="Cambria"/>
              <a:sym typeface="Cambria"/>
            </a:endParaRPr>
          </a:p>
          <a:p>
            <a:pPr marL="0" lvl="0" indent="0" rtl="0">
              <a:lnSpc>
                <a:spcPct val="115000"/>
              </a:lnSpc>
              <a:spcBef>
                <a:spcPts val="0"/>
              </a:spcBef>
              <a:buNone/>
            </a:pPr>
            <a:endParaRPr sz="600" dirty="0">
              <a:solidFill>
                <a:srgbClr val="000000"/>
              </a:solidFill>
              <a:latin typeface="Cambria"/>
              <a:ea typeface="Cambria"/>
              <a:cs typeface="Cambria"/>
              <a:sym typeface="Cambria"/>
            </a:endParaRPr>
          </a:p>
          <a:p>
            <a:pPr marL="0" lvl="0" indent="0" rtl="0">
              <a:lnSpc>
                <a:spcPct val="115000"/>
              </a:lnSpc>
              <a:spcBef>
                <a:spcPts val="0"/>
              </a:spcBef>
              <a:buNone/>
            </a:pPr>
            <a:r>
              <a:rPr lang="en" b="1" dirty="0">
                <a:solidFill>
                  <a:srgbClr val="000000"/>
                </a:solidFill>
                <a:latin typeface="Cambria"/>
                <a:ea typeface="Cambria"/>
                <a:cs typeface="Cambria"/>
                <a:sym typeface="Cambria"/>
              </a:rPr>
              <a:t>Multiple-choice</a:t>
            </a:r>
            <a:r>
              <a:rPr lang="en" dirty="0">
                <a:solidFill>
                  <a:srgbClr val="000000"/>
                </a:solidFill>
                <a:latin typeface="Cambria"/>
                <a:ea typeface="Cambria"/>
                <a:cs typeface="Cambria"/>
                <a:sym typeface="Cambria"/>
              </a:rPr>
              <a:t> scores are based on the number of questions answered correctly. Points are not deducted for incorrect answers, &amp; no points are awarded for unanswered questions.</a:t>
            </a:r>
          </a:p>
          <a:p>
            <a:pPr marL="0" lvl="0" indent="0" rtl="0">
              <a:lnSpc>
                <a:spcPct val="115000"/>
              </a:lnSpc>
              <a:spcBef>
                <a:spcPts val="0"/>
              </a:spcBef>
              <a:buNone/>
            </a:pPr>
            <a:endParaRPr sz="600" b="1" dirty="0">
              <a:solidFill>
                <a:srgbClr val="000000"/>
              </a:solidFill>
              <a:latin typeface="Cambria"/>
              <a:ea typeface="Cambria"/>
              <a:cs typeface="Cambria"/>
              <a:sym typeface="Cambria"/>
            </a:endParaRPr>
          </a:p>
          <a:p>
            <a:pPr marL="0" lvl="0" indent="0" rtl="0">
              <a:lnSpc>
                <a:spcPct val="115000"/>
              </a:lnSpc>
              <a:spcBef>
                <a:spcPts val="0"/>
              </a:spcBef>
              <a:buClr>
                <a:srgbClr val="000000"/>
              </a:buClr>
              <a:buSzPct val="61111"/>
              <a:buFont typeface="Arial"/>
              <a:buNone/>
            </a:pPr>
            <a:r>
              <a:rPr lang="en" b="1" dirty="0">
                <a:solidFill>
                  <a:srgbClr val="000000"/>
                </a:solidFill>
                <a:latin typeface="Cambria"/>
                <a:ea typeface="Cambria"/>
                <a:cs typeface="Cambria"/>
                <a:sym typeface="Cambria"/>
              </a:rPr>
              <a:t>Free-response questions</a:t>
            </a:r>
            <a:r>
              <a:rPr lang="en" dirty="0">
                <a:solidFill>
                  <a:srgbClr val="000000"/>
                </a:solidFill>
                <a:latin typeface="Cambria"/>
                <a:ea typeface="Cambria"/>
                <a:cs typeface="Cambria"/>
                <a:sym typeface="Cambria"/>
              </a:rPr>
              <a:t> are an appropriate tool for evaluating a student’s mastery of scientific research principles &amp; ability to make connections among constructs from different psychological domains (e.g., development, personality, learning). </a:t>
            </a:r>
          </a:p>
          <a:p>
            <a:pPr marL="0" lvl="0" indent="0" rtl="0">
              <a:lnSpc>
                <a:spcPct val="115000"/>
              </a:lnSpc>
              <a:spcBef>
                <a:spcPts val="0"/>
              </a:spcBef>
              <a:buClr>
                <a:srgbClr val="000000"/>
              </a:buClr>
              <a:buFont typeface="Arial"/>
              <a:buNone/>
            </a:pPr>
            <a:endParaRPr sz="600" dirty="0">
              <a:solidFill>
                <a:srgbClr val="000000"/>
              </a:solidFill>
              <a:latin typeface="Cambria"/>
              <a:ea typeface="Cambria"/>
              <a:cs typeface="Cambria"/>
              <a:sym typeface="Cambria"/>
            </a:endParaRPr>
          </a:p>
          <a:p>
            <a:pPr marL="0" lvl="0" indent="0" rtl="0">
              <a:lnSpc>
                <a:spcPct val="115000"/>
              </a:lnSpc>
              <a:spcBef>
                <a:spcPts val="0"/>
              </a:spcBef>
              <a:buClr>
                <a:srgbClr val="000000"/>
              </a:buClr>
              <a:buSzPct val="61111"/>
              <a:buFont typeface="Arial"/>
              <a:buNone/>
            </a:pPr>
            <a:r>
              <a:rPr lang="en" dirty="0">
                <a:solidFill>
                  <a:srgbClr val="000000"/>
                </a:solidFill>
                <a:latin typeface="Cambria"/>
                <a:ea typeface="Cambria"/>
                <a:cs typeface="Cambria"/>
                <a:sym typeface="Cambria"/>
              </a:rPr>
              <a:t>Students may be asked to </a:t>
            </a:r>
            <a:r>
              <a:rPr lang="en" b="1" dirty="0">
                <a:solidFill>
                  <a:srgbClr val="000000"/>
                </a:solidFill>
                <a:latin typeface="Cambria"/>
                <a:ea typeface="Cambria"/>
                <a:cs typeface="Cambria"/>
                <a:sym typeface="Cambria"/>
              </a:rPr>
              <a:t>analyze a general problem in psychology</a:t>
            </a:r>
            <a:r>
              <a:rPr lang="en" dirty="0">
                <a:solidFill>
                  <a:srgbClr val="000000"/>
                </a:solidFill>
                <a:latin typeface="Cambria"/>
                <a:ea typeface="Cambria"/>
                <a:cs typeface="Cambria"/>
                <a:sym typeface="Cambria"/>
              </a:rPr>
              <a:t> (e.g., depression, adaptation) </a:t>
            </a:r>
            <a:r>
              <a:rPr lang="en" b="1" dirty="0">
                <a:solidFill>
                  <a:srgbClr val="000000"/>
                </a:solidFill>
                <a:latin typeface="Cambria"/>
                <a:ea typeface="Cambria"/>
                <a:cs typeface="Cambria"/>
                <a:sym typeface="Cambria"/>
              </a:rPr>
              <a:t>using concepts from different theoretical frameworks or subdomains in the field, or to design, analyze, or critique a research study</a:t>
            </a:r>
            <a:r>
              <a:rPr lang="en" dirty="0">
                <a:solidFill>
                  <a:srgbClr val="000000"/>
                </a:solidFill>
                <a:latin typeface="Cambria"/>
                <a:ea typeface="Cambria"/>
                <a:cs typeface="Cambria"/>
                <a:sym typeface="Cambria"/>
              </a:rPr>
              <a:t>.</a:t>
            </a:r>
          </a:p>
          <a:p>
            <a:pPr lvl="0" rtl="0">
              <a:lnSpc>
                <a:spcPct val="115000"/>
              </a:lnSpc>
              <a:spcBef>
                <a:spcPts val="0"/>
              </a:spcBef>
              <a:buClr>
                <a:srgbClr val="000000"/>
              </a:buClr>
              <a:buFont typeface="Arial"/>
              <a:buNone/>
            </a:pPr>
            <a:endParaRPr dirty="0">
              <a:solidFill>
                <a:srgbClr val="000000"/>
              </a:solidFill>
              <a:latin typeface="Cambria"/>
              <a:ea typeface="Cambria"/>
              <a:cs typeface="Cambria"/>
              <a:sym typeface="Cambria"/>
            </a:endParaRPr>
          </a:p>
          <a:p>
            <a:pPr>
              <a:spcBef>
                <a:spcPts val="0"/>
              </a:spcBef>
              <a:buNone/>
            </a:pPr>
            <a:endParaRPr dirty="0">
              <a:latin typeface="Cambria"/>
              <a:ea typeface="Cambria"/>
              <a:cs typeface="Cambria"/>
              <a:sym typeface="Cambria"/>
            </a:endParaRPr>
          </a:p>
        </p:txBody>
      </p:sp>
      <p:pic>
        <p:nvPicPr>
          <p:cNvPr id="135" name="Shape 135"/>
          <p:cNvPicPr preferRelativeResize="0"/>
          <p:nvPr/>
        </p:nvPicPr>
        <p:blipFill>
          <a:blip r:embed="rId3">
            <a:alphaModFix/>
          </a:blip>
          <a:stretch>
            <a:fillRect/>
          </a:stretch>
        </p:blipFill>
        <p:spPr>
          <a:xfrm>
            <a:off x="6510450" y="416250"/>
            <a:ext cx="2633551" cy="1958726"/>
          </a:xfrm>
          <a:prstGeom prst="rect">
            <a:avLst/>
          </a:prstGeom>
          <a:noFill/>
          <a:ln>
            <a:noFill/>
          </a:ln>
        </p:spPr>
      </p:pic>
      <p:pic>
        <p:nvPicPr>
          <p:cNvPr id="136" name="Shape 136"/>
          <p:cNvPicPr preferRelativeResize="0"/>
          <p:nvPr/>
        </p:nvPicPr>
        <p:blipFill>
          <a:blip r:embed="rId4">
            <a:alphaModFix/>
          </a:blip>
          <a:stretch>
            <a:fillRect/>
          </a:stretch>
        </p:blipFill>
        <p:spPr>
          <a:xfrm>
            <a:off x="6510450" y="2317200"/>
            <a:ext cx="2633550" cy="1958725"/>
          </a:xfrm>
          <a:prstGeom prst="rect">
            <a:avLst/>
          </a:prstGeom>
          <a:noFill/>
          <a:ln>
            <a:noFill/>
          </a:ln>
        </p:spPr>
      </p:pic>
      <p:pic>
        <p:nvPicPr>
          <p:cNvPr id="137" name="Shape 137"/>
          <p:cNvPicPr preferRelativeResize="0"/>
          <p:nvPr/>
        </p:nvPicPr>
        <p:blipFill>
          <a:blip r:embed="rId5">
            <a:alphaModFix/>
          </a:blip>
          <a:stretch>
            <a:fillRect/>
          </a:stretch>
        </p:blipFill>
        <p:spPr>
          <a:xfrm>
            <a:off x="6510450" y="4275925"/>
            <a:ext cx="2633549" cy="258217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457199" y="134800"/>
            <a:ext cx="5846886" cy="1351799"/>
          </a:xfrm>
          <a:prstGeom prst="rect">
            <a:avLst/>
          </a:prstGeom>
        </p:spPr>
        <p:txBody>
          <a:bodyPr lIns="91425" tIns="91425" rIns="91425" bIns="91425" anchor="b" anchorCtr="0">
            <a:noAutofit/>
          </a:bodyPr>
          <a:lstStyle/>
          <a:p>
            <a:pPr>
              <a:spcBef>
                <a:spcPts val="0"/>
              </a:spcBef>
              <a:buNone/>
            </a:pPr>
            <a:r>
              <a:rPr lang="en" dirty="0">
                <a:latin typeface="Berkshire Swash"/>
                <a:ea typeface="Berkshire Swash"/>
                <a:cs typeface="Berkshire Swash"/>
                <a:sym typeface="Berkshire Swash"/>
              </a:rPr>
              <a:t>About </a:t>
            </a:r>
            <a:r>
              <a:rPr lang="en" dirty="0" smtClean="0">
                <a:latin typeface="Berkshire Swash"/>
                <a:ea typeface="Berkshire Swash"/>
                <a:cs typeface="Berkshire Swash"/>
                <a:sym typeface="Berkshire Swash"/>
              </a:rPr>
              <a:t>Mr. Debes’ </a:t>
            </a:r>
            <a:r>
              <a:rPr lang="en" dirty="0">
                <a:latin typeface="Berkshire Swash"/>
                <a:ea typeface="Berkshire Swash"/>
                <a:cs typeface="Berkshire Swash"/>
                <a:sym typeface="Berkshire Swash"/>
              </a:rPr>
              <a:t>AP </a:t>
            </a:r>
            <a:r>
              <a:rPr lang="en" dirty="0" smtClean="0">
                <a:latin typeface="Berkshire Swash"/>
                <a:ea typeface="Berkshire Swash"/>
                <a:cs typeface="Berkshire Swash"/>
                <a:sym typeface="Berkshire Swash"/>
              </a:rPr>
              <a:t>Psych Unit Tests</a:t>
            </a:r>
            <a:endParaRPr lang="en" dirty="0">
              <a:latin typeface="Berkshire Swash"/>
              <a:ea typeface="Berkshire Swash"/>
              <a:cs typeface="Berkshire Swash"/>
              <a:sym typeface="Berkshire Swash"/>
            </a:endParaRPr>
          </a:p>
        </p:txBody>
      </p:sp>
      <p:sp>
        <p:nvSpPr>
          <p:cNvPr id="134" name="Shape 134"/>
          <p:cNvSpPr txBox="1">
            <a:spLocks noGrp="1"/>
          </p:cNvSpPr>
          <p:nvPr>
            <p:ph type="body" idx="1"/>
          </p:nvPr>
        </p:nvSpPr>
        <p:spPr>
          <a:xfrm>
            <a:off x="0" y="1486599"/>
            <a:ext cx="6397200" cy="5153400"/>
          </a:xfrm>
          <a:prstGeom prst="rect">
            <a:avLst/>
          </a:prstGeom>
        </p:spPr>
        <p:txBody>
          <a:bodyPr lIns="91425" tIns="91425" rIns="91425" bIns="91425" anchor="t" anchorCtr="0">
            <a:noAutofit/>
          </a:bodyPr>
          <a:lstStyle/>
          <a:p>
            <a:pPr marL="0" lvl="0" indent="0" rtl="0">
              <a:lnSpc>
                <a:spcPct val="115000"/>
              </a:lnSpc>
              <a:spcBef>
                <a:spcPts val="0"/>
              </a:spcBef>
              <a:buNone/>
            </a:pPr>
            <a:r>
              <a:rPr lang="en" sz="2400" b="1" dirty="0" smtClean="0">
                <a:solidFill>
                  <a:srgbClr val="0000FF"/>
                </a:solidFill>
                <a:latin typeface="Cambria"/>
                <a:ea typeface="Cambria"/>
                <a:cs typeface="Cambria"/>
                <a:sym typeface="Cambria"/>
              </a:rPr>
              <a:t>17-minute 25 </a:t>
            </a:r>
            <a:r>
              <a:rPr lang="en" sz="2400" b="1" dirty="0">
                <a:solidFill>
                  <a:srgbClr val="0000FF"/>
                </a:solidFill>
                <a:latin typeface="Cambria"/>
                <a:ea typeface="Cambria"/>
                <a:cs typeface="Cambria"/>
                <a:sym typeface="Cambria"/>
              </a:rPr>
              <a:t>multiple-choice section </a:t>
            </a:r>
            <a:endParaRPr lang="en" sz="1400" dirty="0">
              <a:solidFill>
                <a:srgbClr val="000000"/>
              </a:solidFill>
              <a:latin typeface="Cambria"/>
              <a:ea typeface="Cambria"/>
              <a:cs typeface="Cambria"/>
              <a:sym typeface="Cambria"/>
            </a:endParaRPr>
          </a:p>
          <a:p>
            <a:pPr marL="0" lvl="0" indent="0" rtl="0">
              <a:lnSpc>
                <a:spcPct val="115000"/>
              </a:lnSpc>
              <a:spcBef>
                <a:spcPts val="0"/>
              </a:spcBef>
              <a:buNone/>
            </a:pPr>
            <a:r>
              <a:rPr lang="en" sz="2400" b="1" dirty="0">
                <a:solidFill>
                  <a:srgbClr val="000000"/>
                </a:solidFill>
                <a:latin typeface="Cambria"/>
                <a:ea typeface="Cambria"/>
                <a:cs typeface="Cambria"/>
                <a:sym typeface="Cambria"/>
              </a:rPr>
              <a:t>&amp; </a:t>
            </a:r>
            <a:r>
              <a:rPr lang="en" sz="2400" b="1" dirty="0" smtClean="0">
                <a:solidFill>
                  <a:srgbClr val="980000"/>
                </a:solidFill>
                <a:latin typeface="Cambria"/>
                <a:ea typeface="Cambria"/>
                <a:cs typeface="Cambria"/>
                <a:sym typeface="Cambria"/>
              </a:rPr>
              <a:t>25-minute </a:t>
            </a:r>
            <a:r>
              <a:rPr lang="en" sz="2400" b="1" dirty="0">
                <a:solidFill>
                  <a:srgbClr val="980000"/>
                </a:solidFill>
                <a:latin typeface="Cambria"/>
                <a:ea typeface="Cambria"/>
                <a:cs typeface="Cambria"/>
                <a:sym typeface="Cambria"/>
              </a:rPr>
              <a:t>1</a:t>
            </a:r>
            <a:r>
              <a:rPr lang="en" sz="2400" b="1" dirty="0" smtClean="0">
                <a:solidFill>
                  <a:srgbClr val="980000"/>
                </a:solidFill>
                <a:latin typeface="Cambria"/>
                <a:ea typeface="Cambria"/>
                <a:cs typeface="Cambria"/>
                <a:sym typeface="Cambria"/>
              </a:rPr>
              <a:t> </a:t>
            </a:r>
            <a:r>
              <a:rPr lang="en" sz="2400" b="1" dirty="0">
                <a:solidFill>
                  <a:srgbClr val="980000"/>
                </a:solidFill>
                <a:latin typeface="Cambria"/>
                <a:ea typeface="Cambria"/>
                <a:cs typeface="Cambria"/>
                <a:sym typeface="Cambria"/>
              </a:rPr>
              <a:t>free-response </a:t>
            </a:r>
            <a:r>
              <a:rPr lang="en" sz="2400" b="1" dirty="0" smtClean="0">
                <a:solidFill>
                  <a:srgbClr val="980000"/>
                </a:solidFill>
                <a:latin typeface="Cambria"/>
                <a:ea typeface="Cambria"/>
                <a:cs typeface="Cambria"/>
                <a:sym typeface="Cambria"/>
              </a:rPr>
              <a:t>section</a:t>
            </a:r>
            <a:endParaRPr lang="en" sz="1400" dirty="0">
              <a:solidFill>
                <a:srgbClr val="000000"/>
              </a:solidFill>
              <a:latin typeface="Cambria"/>
              <a:ea typeface="Cambria"/>
              <a:cs typeface="Cambria"/>
              <a:sym typeface="Cambria"/>
            </a:endParaRPr>
          </a:p>
          <a:p>
            <a:pPr marL="0" lvl="0" indent="0" algn="ctr" rtl="0">
              <a:lnSpc>
                <a:spcPct val="115000"/>
              </a:lnSpc>
              <a:spcBef>
                <a:spcPts val="0"/>
              </a:spcBef>
              <a:buNone/>
            </a:pPr>
            <a:r>
              <a:rPr lang="en-US" sz="1200" i="1" dirty="0" smtClean="0">
                <a:solidFill>
                  <a:srgbClr val="000000"/>
                </a:solidFill>
                <a:latin typeface="Cambria"/>
                <a:ea typeface="Cambria"/>
                <a:cs typeface="Cambria"/>
                <a:sym typeface="Cambria"/>
              </a:rPr>
              <a:t>The AP Test has 100 MC questions in 70 minutes=1.43 questions/minute; 25 questions in 17 minutes=1.47 questions/minute, &amp; 25 minutes is the recommended amount of time you should spend on each FRQ</a:t>
            </a:r>
          </a:p>
          <a:p>
            <a:pPr marL="0" lvl="0" indent="0" algn="ctr" rtl="0">
              <a:lnSpc>
                <a:spcPct val="115000"/>
              </a:lnSpc>
              <a:spcBef>
                <a:spcPts val="0"/>
              </a:spcBef>
              <a:buNone/>
            </a:pPr>
            <a:endParaRPr lang="en-US" sz="1200" i="1" dirty="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smtClean="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smtClean="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smtClean="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smtClean="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smtClean="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a:solidFill>
                <a:srgbClr val="000000"/>
              </a:solidFill>
              <a:latin typeface="Cambria"/>
              <a:ea typeface="Cambria"/>
              <a:cs typeface="Cambria"/>
              <a:sym typeface="Cambria"/>
            </a:endParaRPr>
          </a:p>
          <a:p>
            <a:pPr marL="0" lvl="0" indent="0" rtl="0">
              <a:lnSpc>
                <a:spcPct val="115000"/>
              </a:lnSpc>
              <a:spcBef>
                <a:spcPts val="0"/>
              </a:spcBef>
              <a:buNone/>
            </a:pPr>
            <a:r>
              <a:rPr lang="en-US" sz="2400" dirty="0" smtClean="0">
                <a:solidFill>
                  <a:schemeClr val="tx1"/>
                </a:solidFill>
                <a:latin typeface="Cambria"/>
                <a:ea typeface="Cambria"/>
                <a:cs typeface="Cambria"/>
                <a:sym typeface="Cambria"/>
              </a:rPr>
              <a:t>The minimum needed to earn college credits is a “3,” which equals a 53% score (79/150=53%)</a:t>
            </a:r>
            <a:endParaRPr sz="2400" dirty="0">
              <a:solidFill>
                <a:schemeClr val="tx1"/>
              </a:solidFill>
              <a:latin typeface="Cambria"/>
              <a:ea typeface="Cambria"/>
              <a:cs typeface="Cambria"/>
              <a:sym typeface="Cambria"/>
            </a:endParaRPr>
          </a:p>
          <a:p>
            <a:pPr marL="0" lvl="0" indent="0" rtl="0">
              <a:lnSpc>
                <a:spcPct val="115000"/>
              </a:lnSpc>
              <a:spcBef>
                <a:spcPts val="0"/>
              </a:spcBef>
              <a:buNone/>
            </a:pPr>
            <a:endParaRPr lang="en" b="1" dirty="0" smtClean="0">
              <a:solidFill>
                <a:srgbClr val="000000"/>
              </a:solidFill>
              <a:latin typeface="Cambria"/>
              <a:ea typeface="Cambria"/>
              <a:cs typeface="Cambria"/>
              <a:sym typeface="Cambria"/>
            </a:endParaRPr>
          </a:p>
        </p:txBody>
      </p:sp>
      <p:pic>
        <p:nvPicPr>
          <p:cNvPr id="135" name="Shape 135"/>
          <p:cNvPicPr preferRelativeResize="0"/>
          <p:nvPr/>
        </p:nvPicPr>
        <p:blipFill>
          <a:blip r:embed="rId3">
            <a:alphaModFix/>
          </a:blip>
          <a:stretch>
            <a:fillRect/>
          </a:stretch>
        </p:blipFill>
        <p:spPr>
          <a:xfrm>
            <a:off x="6510450" y="416250"/>
            <a:ext cx="2633551" cy="1958726"/>
          </a:xfrm>
          <a:prstGeom prst="rect">
            <a:avLst/>
          </a:prstGeom>
          <a:noFill/>
          <a:ln>
            <a:noFill/>
          </a:ln>
        </p:spPr>
      </p:pic>
      <p:pic>
        <p:nvPicPr>
          <p:cNvPr id="136" name="Shape 136"/>
          <p:cNvPicPr preferRelativeResize="0"/>
          <p:nvPr/>
        </p:nvPicPr>
        <p:blipFill>
          <a:blip r:embed="rId4">
            <a:alphaModFix/>
          </a:blip>
          <a:stretch>
            <a:fillRect/>
          </a:stretch>
        </p:blipFill>
        <p:spPr>
          <a:xfrm>
            <a:off x="6510450" y="2317200"/>
            <a:ext cx="2633550" cy="1958725"/>
          </a:xfrm>
          <a:prstGeom prst="rect">
            <a:avLst/>
          </a:prstGeom>
          <a:noFill/>
          <a:ln>
            <a:noFill/>
          </a:ln>
        </p:spPr>
      </p:pic>
      <p:pic>
        <p:nvPicPr>
          <p:cNvPr id="137" name="Shape 137"/>
          <p:cNvPicPr preferRelativeResize="0"/>
          <p:nvPr/>
        </p:nvPicPr>
        <p:blipFill>
          <a:blip r:embed="rId5">
            <a:alphaModFix/>
          </a:blip>
          <a:stretch>
            <a:fillRect/>
          </a:stretch>
        </p:blipFill>
        <p:spPr>
          <a:xfrm>
            <a:off x="6510450" y="4275925"/>
            <a:ext cx="2633549" cy="2582175"/>
          </a:xfrm>
          <a:prstGeom prst="rect">
            <a:avLst/>
          </a:prstGeom>
          <a:noFill/>
          <a:ln>
            <a:noFill/>
          </a:ln>
        </p:spPr>
      </p:pic>
      <p:pic>
        <p:nvPicPr>
          <p:cNvPr id="7" name="Picture 6"/>
          <p:cNvPicPr/>
          <p:nvPr/>
        </p:nvPicPr>
        <p:blipFill>
          <a:blip r:embed="rId6">
            <a:extLst>
              <a:ext uri="{28A0092B-C50C-407E-A947-70E740481C1C}">
                <a14:useLocalDpi xmlns:a14="http://schemas.microsoft.com/office/drawing/2010/main" val="0"/>
              </a:ext>
            </a:extLst>
          </a:blip>
          <a:srcRect/>
          <a:stretch>
            <a:fillRect/>
          </a:stretch>
        </p:blipFill>
        <p:spPr bwMode="auto">
          <a:xfrm>
            <a:off x="180243" y="3138300"/>
            <a:ext cx="6123842" cy="2268969"/>
          </a:xfrm>
          <a:prstGeom prst="rect">
            <a:avLst/>
          </a:prstGeom>
          <a:noFill/>
          <a:ln>
            <a:noFill/>
          </a:ln>
        </p:spPr>
      </p:pic>
    </p:spTree>
    <p:extLst>
      <p:ext uri="{BB962C8B-B14F-4D97-AF65-F5344CB8AC3E}">
        <p14:creationId xmlns:p14="http://schemas.microsoft.com/office/powerpoint/2010/main" val="1204813892"/>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457199" y="134800"/>
            <a:ext cx="5846886" cy="1351799"/>
          </a:xfrm>
          <a:prstGeom prst="rect">
            <a:avLst/>
          </a:prstGeom>
        </p:spPr>
        <p:txBody>
          <a:bodyPr lIns="91425" tIns="91425" rIns="91425" bIns="91425" anchor="b" anchorCtr="0">
            <a:noAutofit/>
          </a:bodyPr>
          <a:lstStyle/>
          <a:p>
            <a:pPr>
              <a:spcBef>
                <a:spcPts val="0"/>
              </a:spcBef>
              <a:buNone/>
            </a:pPr>
            <a:r>
              <a:rPr lang="en" dirty="0">
                <a:latin typeface="Berkshire Swash"/>
                <a:ea typeface="Berkshire Swash"/>
                <a:cs typeface="Berkshire Swash"/>
                <a:sym typeface="Berkshire Swash"/>
              </a:rPr>
              <a:t>About the AP </a:t>
            </a:r>
            <a:r>
              <a:rPr lang="en" dirty="0" smtClean="0">
                <a:latin typeface="Berkshire Swash"/>
                <a:ea typeface="Berkshire Swash"/>
                <a:cs typeface="Berkshire Swash"/>
                <a:sym typeface="Berkshire Swash"/>
              </a:rPr>
              <a:t>Psych Unit Tests</a:t>
            </a:r>
            <a:endParaRPr lang="en" dirty="0">
              <a:latin typeface="Berkshire Swash"/>
              <a:ea typeface="Berkshire Swash"/>
              <a:cs typeface="Berkshire Swash"/>
              <a:sym typeface="Berkshire Swash"/>
            </a:endParaRPr>
          </a:p>
        </p:txBody>
      </p:sp>
      <p:sp>
        <p:nvSpPr>
          <p:cNvPr id="134" name="Shape 134"/>
          <p:cNvSpPr txBox="1">
            <a:spLocks noGrp="1"/>
          </p:cNvSpPr>
          <p:nvPr>
            <p:ph type="body" idx="1"/>
          </p:nvPr>
        </p:nvSpPr>
        <p:spPr>
          <a:xfrm>
            <a:off x="-1" y="1486599"/>
            <a:ext cx="6934201" cy="5153400"/>
          </a:xfrm>
          <a:prstGeom prst="rect">
            <a:avLst/>
          </a:prstGeom>
        </p:spPr>
        <p:txBody>
          <a:bodyPr lIns="91425" tIns="91425" rIns="91425" bIns="91425" anchor="t" anchorCtr="0">
            <a:noAutofit/>
          </a:bodyPr>
          <a:lstStyle/>
          <a:p>
            <a:pPr marL="0" lvl="0" indent="0" rtl="0">
              <a:lnSpc>
                <a:spcPct val="115000"/>
              </a:lnSpc>
              <a:spcBef>
                <a:spcPts val="0"/>
              </a:spcBef>
              <a:buNone/>
            </a:pPr>
            <a:r>
              <a:rPr lang="en-US" sz="2200" b="1" dirty="0" smtClean="0">
                <a:solidFill>
                  <a:srgbClr val="0000FF"/>
                </a:solidFill>
                <a:latin typeface="Cambria"/>
                <a:ea typeface="Cambria"/>
                <a:cs typeface="Cambria"/>
                <a:sym typeface="Cambria"/>
              </a:rPr>
              <a:t>It is </a:t>
            </a:r>
            <a:r>
              <a:rPr lang="en-US" sz="2200" b="1" u="sng" dirty="0" smtClean="0">
                <a:solidFill>
                  <a:srgbClr val="0000FF"/>
                </a:solidFill>
                <a:latin typeface="Cambria"/>
                <a:ea typeface="Cambria"/>
                <a:cs typeface="Cambria"/>
                <a:sym typeface="Cambria"/>
              </a:rPr>
              <a:t>HIGHLY RECOMMENDED</a:t>
            </a:r>
            <a:r>
              <a:rPr lang="en-US" sz="2200" b="1" dirty="0" smtClean="0">
                <a:solidFill>
                  <a:srgbClr val="0000FF"/>
                </a:solidFill>
                <a:latin typeface="Cambria"/>
                <a:ea typeface="Cambria"/>
                <a:cs typeface="Cambria"/>
                <a:sym typeface="Cambria"/>
              </a:rPr>
              <a:t> that you take the AP Psychology Exam.  I cannot, however, make it mandatory.  That being said, you </a:t>
            </a:r>
            <a:r>
              <a:rPr lang="en-US" sz="2200" b="1" u="sng" dirty="0" smtClean="0">
                <a:solidFill>
                  <a:srgbClr val="0000FF"/>
                </a:solidFill>
                <a:latin typeface="Cambria"/>
                <a:ea typeface="Cambria"/>
                <a:cs typeface="Cambria"/>
                <a:sym typeface="Cambria"/>
              </a:rPr>
              <a:t>WILL</a:t>
            </a:r>
            <a:r>
              <a:rPr lang="en-US" sz="2200" b="1" dirty="0" smtClean="0">
                <a:solidFill>
                  <a:srgbClr val="0000FF"/>
                </a:solidFill>
                <a:latin typeface="Cambria"/>
                <a:ea typeface="Cambria"/>
                <a:cs typeface="Cambria"/>
                <a:sym typeface="Cambria"/>
              </a:rPr>
              <a:t> have a cumulative exam for this course (as is typical of most college courses).  The AP Exam will count as your cumulative assessment for those of you who take it</a:t>
            </a:r>
            <a:r>
              <a:rPr lang="en-US" sz="2200" b="1" dirty="0" smtClean="0">
                <a:solidFill>
                  <a:srgbClr val="0000FF"/>
                </a:solidFill>
                <a:latin typeface="Cambria"/>
                <a:ea typeface="Cambria"/>
                <a:cs typeface="Cambria"/>
                <a:sym typeface="Cambria"/>
              </a:rPr>
              <a:t>.  </a:t>
            </a:r>
            <a:r>
              <a:rPr lang="en-US" sz="2200" b="1" dirty="0" smtClean="0">
                <a:solidFill>
                  <a:srgbClr val="0000FF"/>
                </a:solidFill>
                <a:latin typeface="Cambria"/>
                <a:ea typeface="Cambria"/>
                <a:cs typeface="Cambria"/>
                <a:sym typeface="Cambria"/>
              </a:rPr>
              <a:t>For those of you who choose not to take the AP Exam, there will be a final exam given in class on 5/7/18, 5/8/18, &amp; 5/9/18 that will mirror the AP Exam. </a:t>
            </a:r>
            <a:r>
              <a:rPr lang="en-US" sz="2000" b="1" i="1" dirty="0" smtClean="0">
                <a:solidFill>
                  <a:srgbClr val="0000FF"/>
                </a:solidFill>
                <a:latin typeface="Cambria"/>
                <a:ea typeface="Cambria"/>
                <a:cs typeface="Cambria"/>
                <a:sym typeface="Cambria"/>
              </a:rPr>
              <a:t>(</a:t>
            </a:r>
            <a:r>
              <a:rPr lang="en-US" sz="2000" b="1" i="1" dirty="0" smtClean="0">
                <a:solidFill>
                  <a:srgbClr val="0000FF"/>
                </a:solidFill>
                <a:latin typeface="Cambria"/>
                <a:ea typeface="Cambria"/>
                <a:cs typeface="Cambria"/>
                <a:sym typeface="Cambria"/>
              </a:rPr>
              <a:t>100 MC questions, 2 FRQs; you will be given 33 minutes each day to complete the Final</a:t>
            </a:r>
            <a:r>
              <a:rPr lang="en-US" sz="2000" b="1" i="1" dirty="0" smtClean="0">
                <a:solidFill>
                  <a:srgbClr val="0000FF"/>
                </a:solidFill>
                <a:latin typeface="Cambria"/>
                <a:ea typeface="Cambria"/>
                <a:cs typeface="Cambria"/>
                <a:sym typeface="Cambria"/>
              </a:rPr>
              <a:t>)</a:t>
            </a:r>
          </a:p>
          <a:p>
            <a:pPr marL="0" lvl="0" indent="0" algn="ctr" rtl="0">
              <a:lnSpc>
                <a:spcPct val="115000"/>
              </a:lnSpc>
              <a:spcBef>
                <a:spcPts val="0"/>
              </a:spcBef>
              <a:buNone/>
            </a:pPr>
            <a:r>
              <a:rPr lang="en-US" sz="2000" b="1" i="1" dirty="0" smtClean="0">
                <a:solidFill>
                  <a:srgbClr val="FF0000"/>
                </a:solidFill>
                <a:latin typeface="Cambria"/>
                <a:ea typeface="Cambria"/>
                <a:cs typeface="Cambria"/>
                <a:sym typeface="Cambria"/>
              </a:rPr>
              <a:t>**In addition, for those students who choose not to take the A.P. Exam, the course may not be offered as a 110 level course**</a:t>
            </a:r>
            <a:endParaRPr lang="en" sz="2000" b="1" i="1" dirty="0" smtClean="0">
              <a:solidFill>
                <a:srgbClr val="FF0000"/>
              </a:solidFill>
              <a:latin typeface="Cambria"/>
              <a:ea typeface="Cambria"/>
              <a:cs typeface="Cambria"/>
              <a:sym typeface="Cambria"/>
            </a:endParaRPr>
          </a:p>
        </p:txBody>
      </p:sp>
      <p:pic>
        <p:nvPicPr>
          <p:cNvPr id="135" name="Shape 135"/>
          <p:cNvPicPr preferRelativeResize="0"/>
          <p:nvPr/>
        </p:nvPicPr>
        <p:blipFill>
          <a:blip r:embed="rId3">
            <a:alphaModFix/>
          </a:blip>
          <a:stretch>
            <a:fillRect/>
          </a:stretch>
        </p:blipFill>
        <p:spPr>
          <a:xfrm>
            <a:off x="6761285" y="416250"/>
            <a:ext cx="2382716" cy="1958726"/>
          </a:xfrm>
          <a:prstGeom prst="rect">
            <a:avLst/>
          </a:prstGeom>
          <a:noFill/>
          <a:ln>
            <a:noFill/>
          </a:ln>
        </p:spPr>
      </p:pic>
      <p:pic>
        <p:nvPicPr>
          <p:cNvPr id="136" name="Shape 136"/>
          <p:cNvPicPr preferRelativeResize="0"/>
          <p:nvPr/>
        </p:nvPicPr>
        <p:blipFill>
          <a:blip r:embed="rId4">
            <a:alphaModFix/>
          </a:blip>
          <a:stretch>
            <a:fillRect/>
          </a:stretch>
        </p:blipFill>
        <p:spPr>
          <a:xfrm>
            <a:off x="6761284" y="2317200"/>
            <a:ext cx="2382715" cy="1958725"/>
          </a:xfrm>
          <a:prstGeom prst="rect">
            <a:avLst/>
          </a:prstGeom>
          <a:noFill/>
          <a:ln>
            <a:noFill/>
          </a:ln>
        </p:spPr>
      </p:pic>
      <p:pic>
        <p:nvPicPr>
          <p:cNvPr id="137" name="Shape 137"/>
          <p:cNvPicPr preferRelativeResize="0"/>
          <p:nvPr/>
        </p:nvPicPr>
        <p:blipFill>
          <a:blip r:embed="rId5">
            <a:alphaModFix/>
          </a:blip>
          <a:stretch>
            <a:fillRect/>
          </a:stretch>
        </p:blipFill>
        <p:spPr>
          <a:xfrm>
            <a:off x="6761284" y="4275925"/>
            <a:ext cx="2382715" cy="2582175"/>
          </a:xfrm>
          <a:prstGeom prst="rect">
            <a:avLst/>
          </a:prstGeom>
          <a:noFill/>
          <a:ln>
            <a:noFill/>
          </a:ln>
        </p:spPr>
      </p:pic>
    </p:spTree>
    <p:extLst>
      <p:ext uri="{BB962C8B-B14F-4D97-AF65-F5344CB8AC3E}">
        <p14:creationId xmlns:p14="http://schemas.microsoft.com/office/powerpoint/2010/main" val="4061941026"/>
      </p:ext>
    </p:extLst>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208775" y="134800"/>
            <a:ext cx="5255699" cy="1351799"/>
          </a:xfrm>
          <a:prstGeom prst="rect">
            <a:avLst/>
          </a:prstGeom>
        </p:spPr>
        <p:txBody>
          <a:bodyPr lIns="91425" tIns="91425" rIns="91425" bIns="91425" anchor="b" anchorCtr="0">
            <a:noAutofit/>
          </a:bodyPr>
          <a:lstStyle/>
          <a:p>
            <a:pPr>
              <a:spcBef>
                <a:spcPts val="0"/>
              </a:spcBef>
              <a:buNone/>
            </a:pPr>
            <a:r>
              <a:rPr lang="en" sz="3000">
                <a:latin typeface="Berkshire Swash"/>
                <a:ea typeface="Berkshire Swash"/>
                <a:cs typeface="Berkshire Swash"/>
                <a:sym typeface="Berkshire Swash"/>
              </a:rPr>
              <a:t>AP Psychology Commitment: It is worth it!</a:t>
            </a:r>
          </a:p>
        </p:txBody>
      </p:sp>
      <p:sp>
        <p:nvSpPr>
          <p:cNvPr id="143" name="Shape 143"/>
          <p:cNvSpPr txBox="1">
            <a:spLocks noGrp="1"/>
          </p:cNvSpPr>
          <p:nvPr>
            <p:ph type="body" idx="1"/>
          </p:nvPr>
        </p:nvSpPr>
        <p:spPr>
          <a:xfrm>
            <a:off x="73850" y="1635375"/>
            <a:ext cx="5457600" cy="5222700"/>
          </a:xfrm>
          <a:prstGeom prst="rect">
            <a:avLst/>
          </a:prstGeom>
        </p:spPr>
        <p:txBody>
          <a:bodyPr lIns="91425" tIns="91425" rIns="91425" bIns="91425" anchor="t" anchorCtr="0">
            <a:noAutofit/>
          </a:bodyPr>
          <a:lstStyle/>
          <a:p>
            <a:pPr lvl="0" rtl="0">
              <a:spcBef>
                <a:spcPts val="0"/>
              </a:spcBef>
              <a:buNone/>
            </a:pPr>
            <a:r>
              <a:rPr lang="en" dirty="0">
                <a:latin typeface="Cambria"/>
                <a:ea typeface="Cambria"/>
                <a:cs typeface="Cambria"/>
                <a:sym typeface="Cambria"/>
              </a:rPr>
              <a:t>70% of the nation’s high school graduates attempt college. Yet </a:t>
            </a:r>
            <a:r>
              <a:rPr lang="en" b="1" dirty="0">
                <a:latin typeface="Cambria"/>
                <a:ea typeface="Cambria"/>
                <a:cs typeface="Cambria"/>
                <a:sym typeface="Cambria"/>
              </a:rPr>
              <a:t>fewer than 30% of adult Americans hold a college degree! </a:t>
            </a:r>
            <a:r>
              <a:rPr lang="en" dirty="0">
                <a:latin typeface="Cambria"/>
                <a:ea typeface="Cambria"/>
                <a:cs typeface="Cambria"/>
                <a:sym typeface="Cambria"/>
              </a:rPr>
              <a:t>Why is that? </a:t>
            </a:r>
          </a:p>
          <a:p>
            <a:pPr lvl="0" rtl="0">
              <a:spcBef>
                <a:spcPts val="0"/>
              </a:spcBef>
              <a:buNone/>
            </a:pPr>
            <a:endParaRPr dirty="0">
              <a:latin typeface="Cambria"/>
              <a:ea typeface="Cambria"/>
              <a:cs typeface="Cambria"/>
              <a:sym typeface="Cambria"/>
            </a:endParaRPr>
          </a:p>
          <a:p>
            <a:pPr lvl="0" rtl="0">
              <a:spcBef>
                <a:spcPts val="0"/>
              </a:spcBef>
              <a:buNone/>
            </a:pPr>
            <a:r>
              <a:rPr lang="en" dirty="0">
                <a:latin typeface="Cambria"/>
                <a:ea typeface="Cambria"/>
                <a:cs typeface="Cambria"/>
                <a:sym typeface="Cambria"/>
              </a:rPr>
              <a:t>Most colleges and universities agree that it is because students are not prepared for the academic challenge of college coursework. There is only one way to prepare for the rigors of a college education: students need to take challenge courses in high school. </a:t>
            </a:r>
          </a:p>
          <a:p>
            <a:pPr lvl="0" rtl="0">
              <a:spcBef>
                <a:spcPts val="0"/>
              </a:spcBef>
              <a:buNone/>
            </a:pPr>
            <a:endParaRPr dirty="0">
              <a:latin typeface="Cambria"/>
              <a:ea typeface="Cambria"/>
              <a:cs typeface="Cambria"/>
              <a:sym typeface="Cambria"/>
            </a:endParaRPr>
          </a:p>
          <a:p>
            <a:pPr lvl="0" rtl="0">
              <a:spcBef>
                <a:spcPts val="0"/>
              </a:spcBef>
              <a:buNone/>
            </a:pPr>
            <a:r>
              <a:rPr lang="en" dirty="0">
                <a:latin typeface="Cambria"/>
                <a:ea typeface="Cambria"/>
                <a:cs typeface="Cambria"/>
                <a:sym typeface="Cambria"/>
              </a:rPr>
              <a:t>The statistics tell quite a story. </a:t>
            </a:r>
            <a:r>
              <a:rPr lang="en" b="1" u="sng" dirty="0">
                <a:latin typeface="Cambria"/>
                <a:ea typeface="Cambria"/>
                <a:cs typeface="Cambria"/>
                <a:sym typeface="Cambria"/>
              </a:rPr>
              <a:t>High school students who have taken at least two Advanced Placement classes double their chances of graduating from college</a:t>
            </a:r>
            <a:r>
              <a:rPr lang="en" dirty="0">
                <a:latin typeface="Cambria"/>
                <a:ea typeface="Cambria"/>
                <a:cs typeface="Cambria"/>
                <a:sym typeface="Cambria"/>
              </a:rPr>
              <a:t>, according to the College Board! </a:t>
            </a:r>
          </a:p>
          <a:p>
            <a:pPr lvl="0" rtl="0">
              <a:spcBef>
                <a:spcPts val="0"/>
              </a:spcBef>
              <a:buNone/>
            </a:pPr>
            <a:endParaRPr dirty="0">
              <a:latin typeface="Cambria"/>
              <a:ea typeface="Cambria"/>
              <a:cs typeface="Cambria"/>
              <a:sym typeface="Cambria"/>
            </a:endParaRPr>
          </a:p>
          <a:p>
            <a:pPr lvl="0" rtl="0">
              <a:spcBef>
                <a:spcPts val="0"/>
              </a:spcBef>
              <a:buNone/>
            </a:pPr>
            <a:r>
              <a:rPr lang="en" b="1" i="1" dirty="0" smtClean="0">
                <a:latin typeface="Cambria"/>
                <a:ea typeface="Cambria"/>
                <a:cs typeface="Cambria"/>
                <a:sym typeface="Cambria"/>
              </a:rPr>
              <a:t>“</a:t>
            </a:r>
            <a:r>
              <a:rPr lang="en" b="1" i="1" dirty="0">
                <a:latin typeface="Cambria"/>
                <a:ea typeface="Cambria"/>
                <a:cs typeface="Cambria"/>
                <a:sym typeface="Cambria"/>
              </a:rPr>
              <a:t>The students that do the work, will experience the learning.”</a:t>
            </a:r>
            <a:r>
              <a:rPr lang="en" dirty="0">
                <a:latin typeface="Cambria"/>
                <a:ea typeface="Cambria"/>
                <a:cs typeface="Cambria"/>
                <a:sym typeface="Cambria"/>
              </a:rPr>
              <a:t> It is just that simple. Hard work and dedication will pay off in the end. </a:t>
            </a:r>
          </a:p>
        </p:txBody>
      </p:sp>
      <p:pic>
        <p:nvPicPr>
          <p:cNvPr id="144" name="Shape 144"/>
          <p:cNvPicPr preferRelativeResize="0"/>
          <p:nvPr/>
        </p:nvPicPr>
        <p:blipFill>
          <a:blip r:embed="rId3">
            <a:alphaModFix/>
          </a:blip>
          <a:stretch>
            <a:fillRect/>
          </a:stretch>
        </p:blipFill>
        <p:spPr>
          <a:xfrm>
            <a:off x="5531524" y="0"/>
            <a:ext cx="3612475" cy="3244024"/>
          </a:xfrm>
          <a:prstGeom prst="rect">
            <a:avLst/>
          </a:prstGeom>
          <a:noFill/>
          <a:ln>
            <a:noFill/>
          </a:ln>
        </p:spPr>
      </p:pic>
      <p:pic>
        <p:nvPicPr>
          <p:cNvPr id="145" name="Shape 145"/>
          <p:cNvPicPr preferRelativeResize="0"/>
          <p:nvPr/>
        </p:nvPicPr>
        <p:blipFill>
          <a:blip r:embed="rId4">
            <a:alphaModFix/>
          </a:blip>
          <a:stretch>
            <a:fillRect/>
          </a:stretch>
        </p:blipFill>
        <p:spPr>
          <a:xfrm>
            <a:off x="5531525" y="2010075"/>
            <a:ext cx="3612474" cy="1680774"/>
          </a:xfrm>
          <a:prstGeom prst="rect">
            <a:avLst/>
          </a:prstGeom>
          <a:noFill/>
          <a:ln>
            <a:noFill/>
          </a:ln>
        </p:spPr>
      </p:pic>
      <p:pic>
        <p:nvPicPr>
          <p:cNvPr id="146" name="Shape 146"/>
          <p:cNvPicPr preferRelativeResize="0"/>
          <p:nvPr/>
        </p:nvPicPr>
        <p:blipFill>
          <a:blip r:embed="rId5">
            <a:alphaModFix/>
          </a:blip>
          <a:stretch>
            <a:fillRect/>
          </a:stretch>
        </p:blipFill>
        <p:spPr>
          <a:xfrm>
            <a:off x="5531519" y="3690857"/>
            <a:ext cx="3612474" cy="1102749"/>
          </a:xfrm>
          <a:prstGeom prst="rect">
            <a:avLst/>
          </a:prstGeom>
          <a:noFill/>
          <a:ln>
            <a:noFill/>
          </a:ln>
        </p:spPr>
      </p:pic>
      <p:pic>
        <p:nvPicPr>
          <p:cNvPr id="147" name="Shape 147"/>
          <p:cNvPicPr preferRelativeResize="0"/>
          <p:nvPr/>
        </p:nvPicPr>
        <p:blipFill>
          <a:blip r:embed="rId6">
            <a:alphaModFix/>
          </a:blip>
          <a:stretch>
            <a:fillRect/>
          </a:stretch>
        </p:blipFill>
        <p:spPr>
          <a:xfrm>
            <a:off x="5531524" y="4793603"/>
            <a:ext cx="3612475" cy="206439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228925" y="0"/>
            <a:ext cx="6145498" cy="1351799"/>
          </a:xfrm>
          <a:prstGeom prst="rect">
            <a:avLst/>
          </a:prstGeom>
        </p:spPr>
        <p:txBody>
          <a:bodyPr lIns="91425" tIns="91425" rIns="91425" bIns="91425" anchor="b" anchorCtr="0">
            <a:noAutofit/>
          </a:bodyPr>
          <a:lstStyle/>
          <a:p>
            <a:pPr>
              <a:spcBef>
                <a:spcPts val="0"/>
              </a:spcBef>
              <a:buNone/>
            </a:pPr>
            <a:r>
              <a:rPr lang="en" sz="3600" dirty="0">
                <a:solidFill>
                  <a:srgbClr val="FFF2CC"/>
                </a:solidFill>
                <a:latin typeface="Berkshire Swash"/>
                <a:ea typeface="Berkshire Swash"/>
                <a:cs typeface="Berkshire Swash"/>
                <a:sym typeface="Berkshire Swash"/>
              </a:rPr>
              <a:t>Simple classroom </a:t>
            </a:r>
            <a:r>
              <a:rPr lang="en" sz="3600" dirty="0" smtClean="0">
                <a:solidFill>
                  <a:srgbClr val="FFF2CC"/>
                </a:solidFill>
                <a:latin typeface="Berkshire Swash"/>
                <a:ea typeface="Berkshire Swash"/>
                <a:cs typeface="Berkshire Swash"/>
                <a:sym typeface="Berkshire Swash"/>
              </a:rPr>
              <a:t>rules for success </a:t>
            </a:r>
            <a:endParaRPr lang="en" sz="3600" dirty="0">
              <a:solidFill>
                <a:srgbClr val="FFF2CC"/>
              </a:solidFill>
              <a:latin typeface="Berkshire Swash"/>
              <a:ea typeface="Berkshire Swash"/>
              <a:cs typeface="Berkshire Swash"/>
              <a:sym typeface="Berkshire Swash"/>
            </a:endParaRPr>
          </a:p>
        </p:txBody>
      </p:sp>
      <p:sp>
        <p:nvSpPr>
          <p:cNvPr id="153" name="Shape 153"/>
          <p:cNvSpPr txBox="1">
            <a:spLocks noGrp="1"/>
          </p:cNvSpPr>
          <p:nvPr>
            <p:ph type="body" idx="1"/>
          </p:nvPr>
        </p:nvSpPr>
        <p:spPr>
          <a:xfrm>
            <a:off x="153008" y="1465600"/>
            <a:ext cx="5046899" cy="3857099"/>
          </a:xfrm>
          <a:prstGeom prst="rect">
            <a:avLst/>
          </a:prstGeom>
        </p:spPr>
        <p:txBody>
          <a:bodyPr lIns="91425" tIns="91425" rIns="91425" bIns="91425" anchor="t" anchorCtr="0">
            <a:noAutofit/>
          </a:bodyPr>
          <a:lstStyle/>
          <a:p>
            <a:pPr lvl="0" rtl="0">
              <a:spcBef>
                <a:spcPts val="0"/>
              </a:spcBef>
              <a:buNone/>
            </a:pPr>
            <a:r>
              <a:rPr lang="en" sz="2200" b="1" dirty="0">
                <a:latin typeface="Cambria"/>
                <a:ea typeface="Cambria"/>
                <a:cs typeface="Cambria"/>
                <a:sym typeface="Cambria"/>
              </a:rPr>
              <a:t>1. Be </a:t>
            </a:r>
            <a:r>
              <a:rPr lang="en" sz="2200" b="1" u="sng" dirty="0">
                <a:latin typeface="Cambria"/>
                <a:ea typeface="Cambria"/>
                <a:cs typeface="Cambria"/>
                <a:sym typeface="Cambria"/>
              </a:rPr>
              <a:t>Prompt</a:t>
            </a:r>
            <a:r>
              <a:rPr lang="en" sz="2200" b="1" dirty="0">
                <a:latin typeface="Cambria"/>
                <a:ea typeface="Cambria"/>
                <a:cs typeface="Cambria"/>
                <a:sym typeface="Cambria"/>
              </a:rPr>
              <a:t>.</a:t>
            </a:r>
            <a:r>
              <a:rPr lang="en" sz="2200" dirty="0">
                <a:latin typeface="Cambria"/>
                <a:ea typeface="Cambria"/>
                <a:cs typeface="Cambria"/>
                <a:sym typeface="Cambria"/>
              </a:rPr>
              <a:t> </a:t>
            </a:r>
          </a:p>
          <a:p>
            <a:pPr lvl="0" rtl="0">
              <a:spcBef>
                <a:spcPts val="0"/>
              </a:spcBef>
              <a:buNone/>
            </a:pPr>
            <a:r>
              <a:rPr lang="en" sz="1600" dirty="0">
                <a:latin typeface="Cambria"/>
                <a:ea typeface="Cambria"/>
                <a:cs typeface="Cambria"/>
                <a:sym typeface="Cambria"/>
              </a:rPr>
              <a:t>The expectation is that student will be in class and ready to learn when the bell rings.</a:t>
            </a:r>
          </a:p>
          <a:p>
            <a:pPr lvl="0" rtl="0">
              <a:spcBef>
                <a:spcPts val="0"/>
              </a:spcBef>
              <a:buClr>
                <a:srgbClr val="000000"/>
              </a:buClr>
              <a:buFont typeface="Arial"/>
              <a:buNone/>
            </a:pPr>
            <a:endParaRPr sz="600" dirty="0">
              <a:latin typeface="Cambria"/>
              <a:ea typeface="Cambria"/>
              <a:cs typeface="Cambria"/>
              <a:sym typeface="Cambria"/>
            </a:endParaRPr>
          </a:p>
          <a:p>
            <a:pPr lvl="0" rtl="0">
              <a:spcBef>
                <a:spcPts val="0"/>
              </a:spcBef>
              <a:buNone/>
            </a:pPr>
            <a:r>
              <a:rPr lang="en" sz="2200" b="1" dirty="0">
                <a:latin typeface="Cambria"/>
                <a:ea typeface="Cambria"/>
                <a:cs typeface="Cambria"/>
                <a:sym typeface="Cambria"/>
              </a:rPr>
              <a:t>2. Be </a:t>
            </a:r>
            <a:r>
              <a:rPr lang="en" sz="2200" b="1" u="sng" dirty="0" smtClean="0">
                <a:latin typeface="Cambria"/>
                <a:ea typeface="Cambria"/>
                <a:cs typeface="Cambria"/>
                <a:sym typeface="Cambria"/>
              </a:rPr>
              <a:t>Present.</a:t>
            </a:r>
            <a:r>
              <a:rPr lang="en" sz="2200" dirty="0" smtClean="0">
                <a:latin typeface="Cambria"/>
                <a:ea typeface="Cambria"/>
                <a:cs typeface="Cambria"/>
                <a:sym typeface="Cambria"/>
              </a:rPr>
              <a:t> </a:t>
            </a:r>
            <a:endParaRPr lang="en" sz="2200" dirty="0">
              <a:latin typeface="Cambria"/>
              <a:ea typeface="Cambria"/>
              <a:cs typeface="Cambria"/>
              <a:sym typeface="Cambria"/>
            </a:endParaRPr>
          </a:p>
          <a:p>
            <a:pPr lvl="0" rtl="0">
              <a:spcBef>
                <a:spcPts val="0"/>
              </a:spcBef>
              <a:buNone/>
            </a:pPr>
            <a:r>
              <a:rPr lang="en" sz="1600" dirty="0">
                <a:latin typeface="Cambria"/>
                <a:ea typeface="Cambria"/>
                <a:cs typeface="Cambria"/>
                <a:sym typeface="Cambria"/>
              </a:rPr>
              <a:t>Being </a:t>
            </a:r>
            <a:r>
              <a:rPr lang="en" sz="1600" dirty="0" smtClean="0">
                <a:latin typeface="Cambria"/>
                <a:ea typeface="Cambria"/>
                <a:cs typeface="Cambria"/>
                <a:sym typeface="Cambria"/>
              </a:rPr>
              <a:t>present means that students are in class, physically, and mentally.  Attempting to do HW (irregardless of what course it’s from), among other things, is an example of not being present, mentally.</a:t>
            </a:r>
            <a:endParaRPr lang="en" sz="1600" dirty="0">
              <a:latin typeface="Cambria"/>
              <a:ea typeface="Cambria"/>
              <a:cs typeface="Cambria"/>
              <a:sym typeface="Cambria"/>
            </a:endParaRPr>
          </a:p>
          <a:p>
            <a:pPr lvl="0" rtl="0">
              <a:spcBef>
                <a:spcPts val="0"/>
              </a:spcBef>
              <a:buClr>
                <a:srgbClr val="000000"/>
              </a:buClr>
              <a:buFont typeface="Arial"/>
              <a:buNone/>
            </a:pPr>
            <a:endParaRPr sz="600" dirty="0">
              <a:latin typeface="Cambria"/>
              <a:ea typeface="Cambria"/>
              <a:cs typeface="Cambria"/>
              <a:sym typeface="Cambria"/>
            </a:endParaRPr>
          </a:p>
          <a:p>
            <a:pPr lvl="0">
              <a:buNone/>
            </a:pPr>
            <a:r>
              <a:rPr lang="en" sz="2200" b="1" dirty="0">
                <a:latin typeface="Cambria"/>
                <a:ea typeface="Cambria"/>
                <a:cs typeface="Cambria"/>
                <a:sym typeface="Cambria"/>
              </a:rPr>
              <a:t>3. Be </a:t>
            </a:r>
            <a:r>
              <a:rPr lang="en" sz="2200" b="1" u="sng" dirty="0">
                <a:latin typeface="Cambria"/>
                <a:ea typeface="Cambria"/>
                <a:cs typeface="Cambria"/>
                <a:sym typeface="Cambria"/>
              </a:rPr>
              <a:t>Prepared</a:t>
            </a:r>
            <a:r>
              <a:rPr lang="en" sz="2200" b="1" dirty="0">
                <a:latin typeface="Cambria"/>
                <a:ea typeface="Cambria"/>
                <a:cs typeface="Cambria"/>
                <a:sym typeface="Cambria"/>
              </a:rPr>
              <a:t>.</a:t>
            </a:r>
            <a:r>
              <a:rPr lang="en" sz="2200" dirty="0">
                <a:latin typeface="Cambria"/>
                <a:ea typeface="Cambria"/>
                <a:cs typeface="Cambria"/>
                <a:sym typeface="Cambria"/>
              </a:rPr>
              <a:t> </a:t>
            </a:r>
          </a:p>
          <a:p>
            <a:pPr lvl="0">
              <a:buNone/>
            </a:pPr>
            <a:r>
              <a:rPr lang="en" sz="1600" dirty="0">
                <a:latin typeface="Cambria"/>
                <a:ea typeface="Cambria"/>
                <a:cs typeface="Cambria"/>
                <a:sym typeface="Cambria"/>
              </a:rPr>
              <a:t>Being prepared means that students have their materials, have read their text, and are </a:t>
            </a:r>
            <a:r>
              <a:rPr lang="en" sz="1600" u="sng" dirty="0">
                <a:latin typeface="Cambria"/>
                <a:ea typeface="Cambria"/>
                <a:cs typeface="Cambria"/>
                <a:sym typeface="Cambria"/>
              </a:rPr>
              <a:t>coming to class with questions about what they </a:t>
            </a:r>
            <a:r>
              <a:rPr lang="en" sz="1600" u="sng" dirty="0" smtClean="0">
                <a:latin typeface="Cambria"/>
                <a:ea typeface="Cambria"/>
                <a:cs typeface="Cambria"/>
                <a:sym typeface="Cambria"/>
              </a:rPr>
              <a:t>don’t </a:t>
            </a:r>
            <a:r>
              <a:rPr lang="en" sz="1600" u="sng" dirty="0">
                <a:latin typeface="Cambria"/>
                <a:ea typeface="Cambria"/>
                <a:cs typeface="Cambria"/>
                <a:sym typeface="Cambria"/>
              </a:rPr>
              <a:t>understand</a:t>
            </a:r>
            <a:r>
              <a:rPr lang="en" sz="1600" dirty="0">
                <a:latin typeface="Cambria"/>
                <a:ea typeface="Cambria"/>
                <a:cs typeface="Cambria"/>
                <a:sym typeface="Cambria"/>
              </a:rPr>
              <a:t>.  </a:t>
            </a:r>
          </a:p>
          <a:p>
            <a:pPr lvl="0">
              <a:buNone/>
            </a:pPr>
            <a:r>
              <a:rPr lang="en" sz="2200" b="1" dirty="0">
                <a:latin typeface="Cambria"/>
                <a:ea typeface="Cambria"/>
                <a:cs typeface="Cambria"/>
                <a:sym typeface="Cambria"/>
              </a:rPr>
              <a:t>4</a:t>
            </a:r>
            <a:r>
              <a:rPr lang="en" sz="2200" b="1" dirty="0" smtClean="0">
                <a:latin typeface="Cambria"/>
                <a:ea typeface="Cambria"/>
                <a:cs typeface="Cambria"/>
                <a:sym typeface="Cambria"/>
              </a:rPr>
              <a:t>. </a:t>
            </a:r>
            <a:r>
              <a:rPr lang="en" sz="2200" b="1" dirty="0">
                <a:latin typeface="Cambria"/>
                <a:ea typeface="Cambria"/>
                <a:cs typeface="Cambria"/>
                <a:sym typeface="Cambria"/>
              </a:rPr>
              <a:t>Be </a:t>
            </a:r>
            <a:r>
              <a:rPr lang="en" sz="2200" b="1" u="sng" dirty="0">
                <a:latin typeface="Cambria"/>
                <a:ea typeface="Cambria"/>
                <a:cs typeface="Cambria"/>
                <a:sym typeface="Cambria"/>
              </a:rPr>
              <a:t>Polite</a:t>
            </a:r>
            <a:r>
              <a:rPr lang="en" sz="2200" b="1" dirty="0">
                <a:latin typeface="Cambria"/>
                <a:ea typeface="Cambria"/>
                <a:cs typeface="Cambria"/>
                <a:sym typeface="Cambria"/>
              </a:rPr>
              <a:t>.</a:t>
            </a:r>
            <a:r>
              <a:rPr lang="en" sz="2200" dirty="0">
                <a:latin typeface="Cambria"/>
                <a:ea typeface="Cambria"/>
                <a:cs typeface="Cambria"/>
                <a:sym typeface="Cambria"/>
              </a:rPr>
              <a:t> </a:t>
            </a:r>
          </a:p>
          <a:p>
            <a:pPr lvl="0">
              <a:buClr>
                <a:srgbClr val="000000"/>
              </a:buClr>
              <a:buSzPct val="61111"/>
              <a:buNone/>
            </a:pPr>
            <a:r>
              <a:rPr lang="en" sz="1600" dirty="0">
                <a:latin typeface="Cambria"/>
                <a:ea typeface="Cambria"/>
                <a:cs typeface="Cambria"/>
                <a:sym typeface="Cambria"/>
              </a:rPr>
              <a:t>All students will treat everyone in the classroom as they wish to be treated themselves - with respect.  There will likely be times when we discuss topics where a classmate or Mr. Debes will have a thought, opinion, or viewpoint that you disagree with; it is important that we respect each others’ different perspectives.</a:t>
            </a:r>
          </a:p>
          <a:p>
            <a:pPr lvl="0" rtl="0">
              <a:spcBef>
                <a:spcPts val="0"/>
              </a:spcBef>
              <a:buClr>
                <a:srgbClr val="000000"/>
              </a:buClr>
              <a:buSzPct val="61111"/>
              <a:buFont typeface="Arial"/>
              <a:buNone/>
            </a:pPr>
            <a:endParaRPr lang="en" dirty="0">
              <a:latin typeface="Cambria"/>
              <a:ea typeface="Cambria"/>
              <a:cs typeface="Cambria"/>
              <a:sym typeface="Cambria"/>
            </a:endParaRPr>
          </a:p>
          <a:p>
            <a:pPr lvl="0" rtl="0">
              <a:spcBef>
                <a:spcPts val="0"/>
              </a:spcBef>
              <a:buClr>
                <a:srgbClr val="000000"/>
              </a:buClr>
              <a:buFont typeface="Arial"/>
              <a:buNone/>
            </a:pPr>
            <a:endParaRPr sz="2400" dirty="0">
              <a:latin typeface="Cambria"/>
              <a:ea typeface="Cambria"/>
              <a:cs typeface="Cambria"/>
              <a:sym typeface="Cambria"/>
            </a:endParaRPr>
          </a:p>
          <a:p>
            <a:pPr>
              <a:spcBef>
                <a:spcPts val="0"/>
              </a:spcBef>
              <a:buNone/>
            </a:pPr>
            <a:endParaRPr sz="2400" dirty="0">
              <a:latin typeface="Cambria"/>
              <a:ea typeface="Cambria"/>
              <a:cs typeface="Cambria"/>
              <a:sym typeface="Cambria"/>
            </a:endParaRPr>
          </a:p>
        </p:txBody>
      </p:sp>
      <p:pic>
        <p:nvPicPr>
          <p:cNvPr id="154" name="Shape 154"/>
          <p:cNvPicPr preferRelativeResize="0"/>
          <p:nvPr/>
        </p:nvPicPr>
        <p:blipFill>
          <a:blip r:embed="rId3">
            <a:alphaModFix/>
          </a:blip>
          <a:stretch>
            <a:fillRect/>
          </a:stretch>
        </p:blipFill>
        <p:spPr>
          <a:xfrm>
            <a:off x="7765675" y="-9900"/>
            <a:ext cx="1378325" cy="1351800"/>
          </a:xfrm>
          <a:prstGeom prst="rect">
            <a:avLst/>
          </a:prstGeom>
          <a:noFill/>
          <a:ln>
            <a:noFill/>
          </a:ln>
        </p:spPr>
      </p:pic>
      <p:pic>
        <p:nvPicPr>
          <p:cNvPr id="155" name="Shape 155"/>
          <p:cNvPicPr preferRelativeResize="0"/>
          <p:nvPr/>
        </p:nvPicPr>
        <p:blipFill>
          <a:blip r:embed="rId4">
            <a:alphaModFix/>
          </a:blip>
          <a:stretch>
            <a:fillRect/>
          </a:stretch>
        </p:blipFill>
        <p:spPr>
          <a:xfrm>
            <a:off x="5298900" y="3394150"/>
            <a:ext cx="3845100" cy="2592399"/>
          </a:xfrm>
          <a:prstGeom prst="rect">
            <a:avLst/>
          </a:prstGeom>
          <a:noFill/>
          <a:ln>
            <a:noFill/>
          </a:ln>
        </p:spPr>
      </p:pic>
      <p:pic>
        <p:nvPicPr>
          <p:cNvPr id="156" name="Shape 156"/>
          <p:cNvPicPr preferRelativeResize="0"/>
          <p:nvPr/>
        </p:nvPicPr>
        <p:blipFill>
          <a:blip r:embed="rId5">
            <a:alphaModFix/>
          </a:blip>
          <a:stretch>
            <a:fillRect/>
          </a:stretch>
        </p:blipFill>
        <p:spPr>
          <a:xfrm>
            <a:off x="5298900" y="1140150"/>
            <a:ext cx="3845099" cy="3594074"/>
          </a:xfrm>
          <a:prstGeom prst="rect">
            <a:avLst/>
          </a:prstGeom>
          <a:noFill/>
          <a:ln>
            <a:noFill/>
          </a:ln>
        </p:spPr>
      </p:pic>
    </p:spTree>
    <p:extLst>
      <p:ext uri="{BB962C8B-B14F-4D97-AF65-F5344CB8AC3E}">
        <p14:creationId xmlns:p14="http://schemas.microsoft.com/office/powerpoint/2010/main" val="2171961774"/>
      </p:ext>
    </p:extLst>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endParaRPr lang="en-US"/>
          </a:p>
        </p:txBody>
      </p:sp>
      <p:pic>
        <p:nvPicPr>
          <p:cNvPr id="4" name="Shape 194"/>
          <p:cNvPicPr preferRelativeResize="0"/>
          <p:nvPr/>
        </p:nvPicPr>
        <p:blipFill>
          <a:blip r:embed="rId2">
            <a:alphaModFix/>
          </a:blip>
          <a:stretch>
            <a:fillRect/>
          </a:stretch>
        </p:blipFill>
        <p:spPr>
          <a:xfrm>
            <a:off x="0" y="3810000"/>
            <a:ext cx="2313776" cy="3048001"/>
          </a:xfrm>
          <a:prstGeom prst="rect">
            <a:avLst/>
          </a:prstGeom>
          <a:noFill/>
          <a:ln>
            <a:noFill/>
          </a:ln>
        </p:spPr>
      </p:pic>
      <p:pic>
        <p:nvPicPr>
          <p:cNvPr id="5" name="Shape 195"/>
          <p:cNvPicPr preferRelativeResize="0"/>
          <p:nvPr/>
        </p:nvPicPr>
        <p:blipFill>
          <a:blip r:embed="rId3">
            <a:alphaModFix/>
          </a:blip>
          <a:stretch>
            <a:fillRect/>
          </a:stretch>
        </p:blipFill>
        <p:spPr>
          <a:xfrm>
            <a:off x="0" y="1380392"/>
            <a:ext cx="3284474" cy="2530308"/>
          </a:xfrm>
          <a:prstGeom prst="rect">
            <a:avLst/>
          </a:prstGeom>
          <a:noFill/>
          <a:ln>
            <a:noFill/>
          </a:ln>
        </p:spPr>
      </p:pic>
      <p:pic>
        <p:nvPicPr>
          <p:cNvPr id="6" name="Shape 196"/>
          <p:cNvPicPr preferRelativeResize="0"/>
          <p:nvPr/>
        </p:nvPicPr>
        <p:blipFill>
          <a:blip r:embed="rId4">
            <a:alphaModFix/>
          </a:blip>
          <a:stretch>
            <a:fillRect/>
          </a:stretch>
        </p:blipFill>
        <p:spPr>
          <a:xfrm>
            <a:off x="2313775" y="3910700"/>
            <a:ext cx="4690275" cy="2947300"/>
          </a:xfrm>
          <a:prstGeom prst="rect">
            <a:avLst/>
          </a:prstGeom>
          <a:noFill/>
          <a:ln>
            <a:noFill/>
          </a:ln>
        </p:spPr>
      </p:pic>
      <p:pic>
        <p:nvPicPr>
          <p:cNvPr id="7" name="Shape 197"/>
          <p:cNvPicPr preferRelativeResize="0"/>
          <p:nvPr/>
        </p:nvPicPr>
        <p:blipFill>
          <a:blip r:embed="rId5">
            <a:alphaModFix/>
          </a:blip>
          <a:stretch>
            <a:fillRect/>
          </a:stretch>
        </p:blipFill>
        <p:spPr>
          <a:xfrm>
            <a:off x="6128650" y="1380390"/>
            <a:ext cx="3015349" cy="2530308"/>
          </a:xfrm>
          <a:prstGeom prst="rect">
            <a:avLst/>
          </a:prstGeom>
          <a:noFill/>
          <a:ln>
            <a:noFill/>
          </a:ln>
        </p:spPr>
      </p:pic>
      <p:pic>
        <p:nvPicPr>
          <p:cNvPr id="8" name="Shape 198"/>
          <p:cNvPicPr preferRelativeResize="0"/>
          <p:nvPr/>
        </p:nvPicPr>
        <p:blipFill>
          <a:blip r:embed="rId6">
            <a:alphaModFix/>
          </a:blip>
          <a:stretch>
            <a:fillRect/>
          </a:stretch>
        </p:blipFill>
        <p:spPr>
          <a:xfrm>
            <a:off x="6128651" y="3910699"/>
            <a:ext cx="3015350" cy="2947300"/>
          </a:xfrm>
          <a:prstGeom prst="rect">
            <a:avLst/>
          </a:prstGeom>
          <a:noFill/>
          <a:ln>
            <a:noFill/>
          </a:ln>
        </p:spPr>
      </p:pic>
      <p:pic>
        <p:nvPicPr>
          <p:cNvPr id="9" name="Shape 199"/>
          <p:cNvPicPr preferRelativeResize="0"/>
          <p:nvPr/>
        </p:nvPicPr>
        <p:blipFill>
          <a:blip r:embed="rId7">
            <a:alphaModFix/>
          </a:blip>
          <a:stretch>
            <a:fillRect/>
          </a:stretch>
        </p:blipFill>
        <p:spPr>
          <a:xfrm>
            <a:off x="3284476" y="1380391"/>
            <a:ext cx="2844174" cy="2530308"/>
          </a:xfrm>
          <a:prstGeom prst="rect">
            <a:avLst/>
          </a:prstGeom>
          <a:noFill/>
          <a:ln>
            <a:noFill/>
          </a:ln>
        </p:spPr>
      </p:pic>
      <p:sp>
        <p:nvSpPr>
          <p:cNvPr id="10" name="Shape 152"/>
          <p:cNvSpPr txBox="1">
            <a:spLocks noGrp="1"/>
          </p:cNvSpPr>
          <p:nvPr>
            <p:ph type="title"/>
          </p:nvPr>
        </p:nvSpPr>
        <p:spPr>
          <a:xfrm>
            <a:off x="228600" y="13399"/>
            <a:ext cx="7315499" cy="1351799"/>
          </a:xfrm>
          <a:prstGeom prst="rect">
            <a:avLst/>
          </a:prstGeom>
        </p:spPr>
        <p:txBody>
          <a:bodyPr lIns="91425" tIns="91425" rIns="91425" bIns="91425" anchor="b" anchorCtr="0">
            <a:noAutofit/>
          </a:bodyPr>
          <a:lstStyle/>
          <a:p>
            <a:pPr>
              <a:spcBef>
                <a:spcPts val="0"/>
              </a:spcBef>
              <a:buNone/>
            </a:pPr>
            <a:r>
              <a:rPr lang="en" sz="3600" dirty="0">
                <a:solidFill>
                  <a:srgbClr val="FFF2CC"/>
                </a:solidFill>
                <a:latin typeface="Berkshire Swash"/>
                <a:ea typeface="Berkshire Swash"/>
                <a:cs typeface="Berkshire Swash"/>
                <a:sym typeface="Berkshire Swash"/>
              </a:rPr>
              <a:t>Simple classroom </a:t>
            </a:r>
            <a:r>
              <a:rPr lang="en" sz="3600" dirty="0" smtClean="0">
                <a:solidFill>
                  <a:srgbClr val="FFF2CC"/>
                </a:solidFill>
                <a:latin typeface="Berkshire Swash"/>
                <a:ea typeface="Berkshire Swash"/>
                <a:cs typeface="Berkshire Swash"/>
                <a:sym typeface="Berkshire Swash"/>
              </a:rPr>
              <a:t>rules for success </a:t>
            </a:r>
            <a:endParaRPr lang="en" sz="3600" dirty="0">
              <a:solidFill>
                <a:srgbClr val="FFF2CC"/>
              </a:solidFill>
              <a:latin typeface="Berkshire Swash"/>
              <a:ea typeface="Berkshire Swash"/>
              <a:cs typeface="Berkshire Swash"/>
              <a:sym typeface="Berkshire Swash"/>
            </a:endParaRPr>
          </a:p>
        </p:txBody>
      </p:sp>
    </p:spTree>
    <p:extLst>
      <p:ext uri="{BB962C8B-B14F-4D97-AF65-F5344CB8AC3E}">
        <p14:creationId xmlns:p14="http://schemas.microsoft.com/office/powerpoint/2010/main" val="2711248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457200" y="0"/>
            <a:ext cx="5408999" cy="1486499"/>
          </a:xfrm>
          <a:prstGeom prst="rect">
            <a:avLst/>
          </a:prstGeom>
        </p:spPr>
        <p:txBody>
          <a:bodyPr lIns="91425" tIns="91425" rIns="91425" bIns="91425" anchor="b" anchorCtr="0">
            <a:noAutofit/>
          </a:bodyPr>
          <a:lstStyle/>
          <a:p>
            <a:pPr lvl="0" rtl="0">
              <a:spcBef>
                <a:spcPts val="0"/>
              </a:spcBef>
              <a:buNone/>
            </a:pPr>
            <a:r>
              <a:rPr lang="en" sz="3600">
                <a:solidFill>
                  <a:srgbClr val="FFF2CC"/>
                </a:solidFill>
                <a:latin typeface="Berkshire Swash"/>
                <a:ea typeface="Berkshire Swash"/>
                <a:cs typeface="Berkshire Swash"/>
                <a:sym typeface="Berkshire Swash"/>
              </a:rPr>
              <a:t>Procedures - Electronic Devices: </a:t>
            </a:r>
          </a:p>
        </p:txBody>
      </p:sp>
      <p:sp>
        <p:nvSpPr>
          <p:cNvPr id="185" name="Shape 185"/>
          <p:cNvSpPr txBox="1">
            <a:spLocks noGrp="1"/>
          </p:cNvSpPr>
          <p:nvPr>
            <p:ph type="body" idx="1"/>
          </p:nvPr>
        </p:nvSpPr>
        <p:spPr>
          <a:xfrm>
            <a:off x="114125" y="1627475"/>
            <a:ext cx="6014099" cy="5163299"/>
          </a:xfrm>
          <a:prstGeom prst="rect">
            <a:avLst/>
          </a:prstGeom>
        </p:spPr>
        <p:txBody>
          <a:bodyPr lIns="91425" tIns="91425" rIns="91425" bIns="91425" anchor="t" anchorCtr="0">
            <a:noAutofit/>
          </a:bodyPr>
          <a:lstStyle/>
          <a:p>
            <a:pPr lvl="0" rtl="0">
              <a:spcBef>
                <a:spcPts val="0"/>
              </a:spcBef>
              <a:buNone/>
            </a:pPr>
            <a:r>
              <a:rPr lang="en" sz="2200" b="1" dirty="0">
                <a:latin typeface="Cambria"/>
                <a:ea typeface="Cambria"/>
                <a:cs typeface="Cambria"/>
                <a:sym typeface="Cambria"/>
              </a:rPr>
              <a:t>There is never a time when you can take out your cell phone and use it, unless I have expressly given you </a:t>
            </a:r>
            <a:r>
              <a:rPr lang="en" sz="2200" b="1" dirty="0" smtClean="0">
                <a:latin typeface="Cambria"/>
                <a:ea typeface="Cambria"/>
                <a:cs typeface="Cambria"/>
                <a:sym typeface="Cambria"/>
              </a:rPr>
              <a:t>permission (which probably won’t happen). </a:t>
            </a:r>
            <a:endParaRPr lang="en" sz="2200" b="1" dirty="0">
              <a:latin typeface="Cambria"/>
              <a:ea typeface="Cambria"/>
              <a:cs typeface="Cambria"/>
              <a:sym typeface="Cambria"/>
            </a:endParaRPr>
          </a:p>
          <a:p>
            <a:pPr lvl="0" rtl="0">
              <a:spcBef>
                <a:spcPts val="0"/>
              </a:spcBef>
              <a:buNone/>
            </a:pPr>
            <a:endParaRPr sz="2200" dirty="0">
              <a:latin typeface="Cambria"/>
              <a:ea typeface="Cambria"/>
              <a:cs typeface="Cambria"/>
              <a:sym typeface="Cambria"/>
            </a:endParaRPr>
          </a:p>
          <a:p>
            <a:pPr lvl="0" rtl="0">
              <a:spcBef>
                <a:spcPts val="0"/>
              </a:spcBef>
              <a:buNone/>
            </a:pPr>
            <a:r>
              <a:rPr lang="en" sz="2200" dirty="0">
                <a:latin typeface="Cambria"/>
                <a:ea typeface="Cambria"/>
                <a:cs typeface="Cambria"/>
                <a:sym typeface="Cambria"/>
              </a:rPr>
              <a:t>You are </a:t>
            </a:r>
            <a:r>
              <a:rPr lang="en" sz="2200" b="1" dirty="0">
                <a:latin typeface="Cambria"/>
                <a:ea typeface="Cambria"/>
                <a:cs typeface="Cambria"/>
                <a:sym typeface="Cambria"/>
              </a:rPr>
              <a:t>NOT allowed to EVER have your </a:t>
            </a:r>
            <a:r>
              <a:rPr lang="en" sz="2200" b="1" dirty="0" smtClean="0">
                <a:latin typeface="Cambria"/>
                <a:ea typeface="Cambria"/>
                <a:cs typeface="Cambria"/>
                <a:sym typeface="Cambria"/>
              </a:rPr>
              <a:t>backpack/purse </a:t>
            </a:r>
            <a:r>
              <a:rPr lang="en" sz="2200" b="1" dirty="0">
                <a:latin typeface="Cambria"/>
                <a:ea typeface="Cambria"/>
                <a:cs typeface="Cambria"/>
                <a:sym typeface="Cambria"/>
              </a:rPr>
              <a:t>on the </a:t>
            </a:r>
            <a:r>
              <a:rPr lang="en" sz="2200" b="1" dirty="0" smtClean="0">
                <a:latin typeface="Cambria"/>
                <a:ea typeface="Cambria"/>
                <a:cs typeface="Cambria"/>
                <a:sym typeface="Cambria"/>
              </a:rPr>
              <a:t>desktop, nor do I want to see you standing a book up to “read.”  </a:t>
            </a:r>
            <a:r>
              <a:rPr lang="en" sz="2200" b="1" u="sng" dirty="0" smtClean="0">
                <a:latin typeface="Cambria"/>
                <a:ea typeface="Cambria"/>
                <a:cs typeface="Cambria"/>
                <a:sym typeface="Cambria"/>
              </a:rPr>
              <a:t>EVER</a:t>
            </a:r>
            <a:r>
              <a:rPr lang="en" sz="2200" dirty="0">
                <a:latin typeface="Cambria"/>
                <a:ea typeface="Cambria"/>
                <a:cs typeface="Cambria"/>
                <a:sym typeface="Cambria"/>
              </a:rPr>
              <a:t>. </a:t>
            </a:r>
            <a:r>
              <a:rPr lang="en" sz="2200" i="1" dirty="0">
                <a:latin typeface="Cambria"/>
                <a:ea typeface="Cambria"/>
                <a:cs typeface="Cambria"/>
                <a:sym typeface="Cambria"/>
              </a:rPr>
              <a:t>No “glowing </a:t>
            </a:r>
            <a:r>
              <a:rPr lang="en" sz="2200" i="1" dirty="0" smtClean="0">
                <a:latin typeface="Cambria"/>
                <a:ea typeface="Cambria"/>
                <a:cs typeface="Cambria"/>
                <a:sym typeface="Cambria"/>
              </a:rPr>
              <a:t>backpacks”, “glowing purses,”  </a:t>
            </a:r>
            <a:r>
              <a:rPr lang="en" sz="2200" i="1" dirty="0">
                <a:latin typeface="Cambria"/>
                <a:ea typeface="Cambria"/>
                <a:cs typeface="Cambria"/>
                <a:sym typeface="Cambria"/>
              </a:rPr>
              <a:t>“crotch </a:t>
            </a:r>
            <a:r>
              <a:rPr lang="en" sz="2200" i="1" dirty="0" smtClean="0">
                <a:latin typeface="Cambria"/>
                <a:ea typeface="Cambria"/>
                <a:cs typeface="Cambria"/>
                <a:sym typeface="Cambria"/>
              </a:rPr>
              <a:t>texting,” or textbooks being stood up on your desk” (no one reads like that).  </a:t>
            </a:r>
            <a:r>
              <a:rPr lang="en" sz="2200" dirty="0" smtClean="0">
                <a:latin typeface="Cambria"/>
                <a:ea typeface="Cambria"/>
                <a:cs typeface="Cambria"/>
                <a:sym typeface="Cambria"/>
              </a:rPr>
              <a:t>You CHOSE to take this class, presumably because you want to learn about Psychology and/or earn college credit.  Save </a:t>
            </a:r>
            <a:r>
              <a:rPr lang="en" sz="2200" dirty="0">
                <a:latin typeface="Cambria"/>
                <a:ea typeface="Cambria"/>
                <a:cs typeface="Cambria"/>
                <a:sym typeface="Cambria"/>
              </a:rPr>
              <a:t>it for later. </a:t>
            </a:r>
          </a:p>
          <a:p>
            <a:pPr lvl="0" rtl="0">
              <a:spcBef>
                <a:spcPts val="0"/>
              </a:spcBef>
              <a:buNone/>
            </a:pPr>
            <a:endParaRPr sz="600" dirty="0">
              <a:latin typeface="Cambria"/>
              <a:ea typeface="Cambria"/>
              <a:cs typeface="Cambria"/>
              <a:sym typeface="Cambria"/>
            </a:endParaRPr>
          </a:p>
          <a:p>
            <a:pPr lvl="0" rtl="0">
              <a:spcBef>
                <a:spcPts val="0"/>
              </a:spcBef>
              <a:buNone/>
            </a:pPr>
            <a:endParaRPr lang="en" dirty="0" smtClean="0">
              <a:latin typeface="Cambria"/>
              <a:ea typeface="Cambria"/>
              <a:cs typeface="Cambria"/>
              <a:sym typeface="Cambria"/>
            </a:endParaRPr>
          </a:p>
        </p:txBody>
      </p:sp>
      <p:pic>
        <p:nvPicPr>
          <p:cNvPr id="186" name="Shape 186"/>
          <p:cNvPicPr preferRelativeResize="0"/>
          <p:nvPr/>
        </p:nvPicPr>
        <p:blipFill>
          <a:blip r:embed="rId3">
            <a:alphaModFix/>
          </a:blip>
          <a:stretch>
            <a:fillRect/>
          </a:stretch>
        </p:blipFill>
        <p:spPr>
          <a:xfrm>
            <a:off x="6128225" y="0"/>
            <a:ext cx="3015774" cy="2329849"/>
          </a:xfrm>
          <a:prstGeom prst="rect">
            <a:avLst/>
          </a:prstGeom>
          <a:noFill/>
          <a:ln>
            <a:noFill/>
          </a:ln>
        </p:spPr>
      </p:pic>
      <p:pic>
        <p:nvPicPr>
          <p:cNvPr id="187" name="Shape 187"/>
          <p:cNvPicPr preferRelativeResize="0"/>
          <p:nvPr/>
        </p:nvPicPr>
        <p:blipFill>
          <a:blip r:embed="rId4">
            <a:alphaModFix/>
          </a:blip>
          <a:stretch>
            <a:fillRect/>
          </a:stretch>
        </p:blipFill>
        <p:spPr>
          <a:xfrm>
            <a:off x="6128225" y="3203250"/>
            <a:ext cx="3015775" cy="3714349"/>
          </a:xfrm>
          <a:prstGeom prst="rect">
            <a:avLst/>
          </a:prstGeom>
          <a:noFill/>
          <a:ln>
            <a:noFill/>
          </a:ln>
        </p:spPr>
      </p:pic>
      <p:pic>
        <p:nvPicPr>
          <p:cNvPr id="188" name="Shape 188"/>
          <p:cNvPicPr preferRelativeResize="0"/>
          <p:nvPr/>
        </p:nvPicPr>
        <p:blipFill>
          <a:blip r:embed="rId5">
            <a:alphaModFix/>
          </a:blip>
          <a:stretch>
            <a:fillRect/>
          </a:stretch>
        </p:blipFill>
        <p:spPr>
          <a:xfrm>
            <a:off x="6128219" y="2342225"/>
            <a:ext cx="3015774" cy="1981550"/>
          </a:xfrm>
          <a:prstGeom prst="rect">
            <a:avLst/>
          </a:prstGeom>
          <a:noFill/>
          <a:ln>
            <a:noFill/>
          </a:ln>
        </p:spPr>
      </p:pic>
    </p:spTree>
    <p:extLst>
      <p:ext uri="{BB962C8B-B14F-4D97-AF65-F5344CB8AC3E}">
        <p14:creationId xmlns:p14="http://schemas.microsoft.com/office/powerpoint/2010/main" val="3211197073"/>
      </p:ext>
    </p:extLst>
  </p:cSld>
  <p:clrMapOvr>
    <a:masterClrMapping/>
  </p:clrMapOvr>
  <p:transition spd="slow">
    <p:cut/>
  </p:transition>
</p:sld>
</file>

<file path=ppt/theme/theme1.xml><?xml version="1.0" encoding="utf-8"?>
<a:theme xmlns:a="http://schemas.openxmlformats.org/drawingml/2006/main" name="Custom Theme">
  <a:themeElements>
    <a:clrScheme name="Custom 501">
      <a:dk1>
        <a:srgbClr val="000000"/>
      </a:dk1>
      <a:lt1>
        <a:srgbClr val="EFEDE2"/>
      </a:lt1>
      <a:dk2>
        <a:srgbClr val="1F497D"/>
      </a:dk2>
      <a:lt2>
        <a:srgbClr val="FDFFFF"/>
      </a:lt2>
      <a:accent1>
        <a:srgbClr val="4F81BD"/>
      </a:accent1>
      <a:accent2>
        <a:srgbClr val="AB0101"/>
      </a:accent2>
      <a:accent3>
        <a:srgbClr val="86B060"/>
      </a:accent3>
      <a:accent4>
        <a:srgbClr val="7760A0"/>
      </a:accent4>
      <a:accent5>
        <a:srgbClr val="739395"/>
      </a:accent5>
      <a:accent6>
        <a:srgbClr val="968B52"/>
      </a:accent6>
      <a:hlink>
        <a:srgbClr val="336699"/>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TotalTime>
  <Words>1077</Words>
  <Application>Microsoft Office PowerPoint</Application>
  <PresentationFormat>On-screen Show (4:3)</PresentationFormat>
  <Paragraphs>72</Paragraphs>
  <Slides>10</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Berkshire Swash</vt:lpstr>
      <vt:lpstr>Cambria</vt:lpstr>
      <vt:lpstr>Courier New</vt:lpstr>
      <vt:lpstr>Coustard</vt:lpstr>
      <vt:lpstr>Wingdings</vt:lpstr>
      <vt:lpstr>Custom Theme</vt:lpstr>
      <vt:lpstr>Introduction to AP Psychology                                                  Mr. Debes </vt:lpstr>
      <vt:lpstr>About AP Psychology</vt:lpstr>
      <vt:lpstr>About the AP Test for Psychology</vt:lpstr>
      <vt:lpstr>About Mr. Debes’ AP Psych Unit Tests</vt:lpstr>
      <vt:lpstr>About the AP Psych Unit Tests</vt:lpstr>
      <vt:lpstr>AP Psychology Commitment: It is worth it!</vt:lpstr>
      <vt:lpstr>Simple classroom rules for success </vt:lpstr>
      <vt:lpstr>Simple classroom rules for success </vt:lpstr>
      <vt:lpstr>Procedures - Electronic Devices: </vt:lpstr>
      <vt:lpstr>Student Responsibilities: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AP &amp; Academic Psychology Mr. Duez</dc:title>
  <dc:creator>Debes John</dc:creator>
  <cp:lastModifiedBy>Debes John</cp:lastModifiedBy>
  <cp:revision>16</cp:revision>
  <cp:lastPrinted>2017-08-22T19:15:45Z</cp:lastPrinted>
  <dcterms:modified xsi:type="dcterms:W3CDTF">2017-08-22T19:18:41Z</dcterms:modified>
</cp:coreProperties>
</file>